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slideLayouts/slideLayout32.xml" ContentType="application/vnd.openxmlformats-officedocument.presentationml.slideLayout+xml"/>
  <Override PartName="/ppt/theme/theme5.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6.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 id="2147484049" r:id="rId6"/>
    <p:sldMasterId id="2147484057" r:id="rId7"/>
    <p:sldMasterId id="2147484067" r:id="rId8"/>
    <p:sldMasterId id="2147484069" r:id="rId9"/>
  </p:sldMasterIdLst>
  <p:notesMasterIdLst>
    <p:notesMasterId r:id="rId31"/>
  </p:notesMasterIdLst>
  <p:handoutMasterIdLst>
    <p:handoutMasterId r:id="rId32"/>
  </p:handoutMasterIdLst>
  <p:sldIdLst>
    <p:sldId id="515" r:id="rId10"/>
    <p:sldId id="459" r:id="rId11"/>
    <p:sldId id="527" r:id="rId12"/>
    <p:sldId id="453" r:id="rId13"/>
    <p:sldId id="528" r:id="rId14"/>
    <p:sldId id="516" r:id="rId15"/>
    <p:sldId id="518" r:id="rId16"/>
    <p:sldId id="540" r:id="rId17"/>
    <p:sldId id="539" r:id="rId18"/>
    <p:sldId id="529" r:id="rId19"/>
    <p:sldId id="537" r:id="rId20"/>
    <p:sldId id="520" r:id="rId21"/>
    <p:sldId id="521" r:id="rId22"/>
    <p:sldId id="522" r:id="rId23"/>
    <p:sldId id="530" r:id="rId24"/>
    <p:sldId id="538" r:id="rId25"/>
    <p:sldId id="536" r:id="rId26"/>
    <p:sldId id="534" r:id="rId27"/>
    <p:sldId id="535" r:id="rId28"/>
    <p:sldId id="531" r:id="rId29"/>
    <p:sldId id="525" r:id="rId30"/>
  </p:sldIdLst>
  <p:sldSz cx="9906000" cy="6858000" type="A4"/>
  <p:notesSz cx="6797675" cy="9926638"/>
  <p:custDataLst>
    <p:tags r:id="rId33"/>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6">
          <p15:clr>
            <a:srgbClr val="A4A3A4"/>
          </p15:clr>
        </p15:guide>
        <p15:guide id="2" orient="horz" pos="935">
          <p15:clr>
            <a:srgbClr val="A4A3A4"/>
          </p15:clr>
        </p15:guide>
        <p15:guide id="3" pos="5850">
          <p15:clr>
            <a:srgbClr val="A4A3A4"/>
          </p15:clr>
        </p15:guide>
        <p15:guide id="4" pos="30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9FF"/>
    <a:srgbClr val="007295"/>
    <a:srgbClr val="99CCFF"/>
    <a:srgbClr val="0098C7"/>
    <a:srgbClr val="33CCFF"/>
    <a:srgbClr val="00FFFF"/>
    <a:srgbClr val="A80000"/>
    <a:srgbClr val="627BAB"/>
    <a:srgbClr val="CFE2F9"/>
    <a:srgbClr val="CBD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9841" autoAdjust="0"/>
  </p:normalViewPr>
  <p:slideViewPr>
    <p:cSldViewPr snapToGrid="0" snapToObjects="1">
      <p:cViewPr varScale="1">
        <p:scale>
          <a:sx n="65" d="100"/>
          <a:sy n="65" d="100"/>
        </p:scale>
        <p:origin x="948" y="52"/>
      </p:cViewPr>
      <p:guideLst>
        <p:guide orient="horz" pos="3996"/>
        <p:guide orient="horz" pos="935"/>
        <p:guide pos="5850"/>
        <p:guide pos="308"/>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71" d="100"/>
          <a:sy n="71" d="100"/>
        </p:scale>
        <p:origin x="-3372" y="-12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0492FF-8B71-4ADC-9A6A-6CA169DEA8F1}" type="doc">
      <dgm:prSet loTypeId="urn:microsoft.com/office/officeart/2005/8/layout/cycle4" loCatId="cycle" qsTypeId="urn:microsoft.com/office/officeart/2005/8/quickstyle/simple1" qsCatId="simple" csTypeId="urn:microsoft.com/office/officeart/2005/8/colors/colorful1" csCatId="colorful" phldr="1"/>
      <dgm:spPr/>
      <dgm:t>
        <a:bodyPr/>
        <a:lstStyle/>
        <a:p>
          <a:endParaRPr lang="en-US"/>
        </a:p>
      </dgm:t>
    </dgm:pt>
    <dgm:pt modelId="{7B5E994E-D4B9-4E95-A0C8-06D4A12E8315}">
      <dgm:prSet phldrT="[Text]" custT="1"/>
      <dgm:spPr/>
      <dgm:t>
        <a:bodyPr/>
        <a:lstStyle/>
        <a:p>
          <a:r>
            <a:rPr lang="en-US" sz="1400" b="1" dirty="0">
              <a:latin typeface="Calibri" panose="020F0502020204030204" pitchFamily="34" charset="0"/>
            </a:rPr>
            <a:t>Plan Data Archival Strategy</a:t>
          </a:r>
        </a:p>
      </dgm:t>
    </dgm:pt>
    <dgm:pt modelId="{6392F68B-07EC-4525-9C6F-912814B01A5A}" type="parTrans" cxnId="{A3D656C4-A0ED-4F65-9D43-C895A03102E4}">
      <dgm:prSet/>
      <dgm:spPr/>
      <dgm:t>
        <a:bodyPr/>
        <a:lstStyle/>
        <a:p>
          <a:endParaRPr lang="en-US"/>
        </a:p>
      </dgm:t>
    </dgm:pt>
    <dgm:pt modelId="{0B10D534-F7A8-4D10-9949-BD7931EB6F98}" type="sibTrans" cxnId="{A3D656C4-A0ED-4F65-9D43-C895A03102E4}">
      <dgm:prSet/>
      <dgm:spPr/>
      <dgm:t>
        <a:bodyPr/>
        <a:lstStyle/>
        <a:p>
          <a:endParaRPr lang="en-US"/>
        </a:p>
      </dgm:t>
    </dgm:pt>
    <dgm:pt modelId="{2938ADC2-2B92-48DF-B778-5E5E6E49478B}">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200" dirty="0">
              <a:latin typeface="Calibri" panose="020F0502020204030204" pitchFamily="34" charset="0"/>
            </a:rPr>
            <a:t>Understand your Salesforce Storage Limits.</a:t>
          </a:r>
        </a:p>
      </dgm:t>
    </dgm:pt>
    <dgm:pt modelId="{5C46CE59-1BE1-4291-84D3-C797CFBB6FB3}" type="parTrans" cxnId="{D3FD5C17-516D-4983-B446-9D3ECB886CC1}">
      <dgm:prSet/>
      <dgm:spPr/>
      <dgm:t>
        <a:bodyPr/>
        <a:lstStyle/>
        <a:p>
          <a:endParaRPr lang="en-US"/>
        </a:p>
      </dgm:t>
    </dgm:pt>
    <dgm:pt modelId="{2772802E-9528-460B-92BA-E56B10EAEB70}" type="sibTrans" cxnId="{D3FD5C17-516D-4983-B446-9D3ECB886CC1}">
      <dgm:prSet/>
      <dgm:spPr/>
      <dgm:t>
        <a:bodyPr/>
        <a:lstStyle/>
        <a:p>
          <a:endParaRPr lang="en-US"/>
        </a:p>
      </dgm:t>
    </dgm:pt>
    <dgm:pt modelId="{E80289BA-E1B3-4DBA-A500-2C7EF53A7D7E}">
      <dgm:prSet phldrT="[Text]" custT="1"/>
      <dgm:spPr/>
      <dgm:t>
        <a:bodyPr/>
        <a:lstStyle/>
        <a:p>
          <a:r>
            <a:rPr lang="en-US" sz="1400" b="1" dirty="0">
              <a:latin typeface="Calibri" panose="020F0502020204030204" pitchFamily="34" charset="0"/>
            </a:rPr>
            <a:t>Identify Data to be Archived</a:t>
          </a:r>
        </a:p>
      </dgm:t>
    </dgm:pt>
    <dgm:pt modelId="{877589A4-2BFB-4695-A85A-B8D9B882AB72}" type="parTrans" cxnId="{A2F9DEC6-C41D-4C5F-A487-5F0C3EBF7F9E}">
      <dgm:prSet/>
      <dgm:spPr/>
      <dgm:t>
        <a:bodyPr/>
        <a:lstStyle/>
        <a:p>
          <a:endParaRPr lang="en-US"/>
        </a:p>
      </dgm:t>
    </dgm:pt>
    <dgm:pt modelId="{567774BD-A03E-45D5-8609-8279DB5DDB16}" type="sibTrans" cxnId="{A2F9DEC6-C41D-4C5F-A487-5F0C3EBF7F9E}">
      <dgm:prSet/>
      <dgm:spPr/>
      <dgm:t>
        <a:bodyPr/>
        <a:lstStyle/>
        <a:p>
          <a:endParaRPr lang="en-US"/>
        </a:p>
      </dgm:t>
    </dgm:pt>
    <dgm:pt modelId="{FE9D7788-9E61-40F7-ACE7-DF958C1FF66E}">
      <dgm:prSet phldrT="[Text]" custT="1">
        <dgm:style>
          <a:lnRef idx="1">
            <a:schemeClr val="accent3"/>
          </a:lnRef>
          <a:fillRef idx="2">
            <a:schemeClr val="accent3"/>
          </a:fillRef>
          <a:effectRef idx="1">
            <a:schemeClr val="accent3"/>
          </a:effectRef>
          <a:fontRef idx="minor">
            <a:schemeClr val="dk1"/>
          </a:fontRef>
        </dgm:style>
      </dgm:prSet>
      <dgm:spPr>
        <a:ln/>
      </dgm:spPr>
      <dgm:t>
        <a:bodyPr/>
        <a:lstStyle/>
        <a:p>
          <a:r>
            <a:rPr lang="en-US" sz="1200" dirty="0">
              <a:latin typeface="Calibri" panose="020F0502020204030204" pitchFamily="34" charset="0"/>
            </a:rPr>
            <a:t>Identify data in your org which satisfies the criteria mentioned in the plan.</a:t>
          </a:r>
        </a:p>
      </dgm:t>
    </dgm:pt>
    <dgm:pt modelId="{8263E6EF-6C57-4AE3-B3E2-21FAD6634933}" type="parTrans" cxnId="{802AB772-1061-4B14-843A-C0E58006F712}">
      <dgm:prSet/>
      <dgm:spPr/>
      <dgm:t>
        <a:bodyPr/>
        <a:lstStyle/>
        <a:p>
          <a:endParaRPr lang="en-US"/>
        </a:p>
      </dgm:t>
    </dgm:pt>
    <dgm:pt modelId="{BAA6D8BC-FCA4-477B-9D4D-18ED85DAD0F2}" type="sibTrans" cxnId="{802AB772-1061-4B14-843A-C0E58006F712}">
      <dgm:prSet/>
      <dgm:spPr/>
      <dgm:t>
        <a:bodyPr/>
        <a:lstStyle/>
        <a:p>
          <a:endParaRPr lang="en-US"/>
        </a:p>
      </dgm:t>
    </dgm:pt>
    <dgm:pt modelId="{8BF52843-0D8B-468D-9C8C-8473816813B1}">
      <dgm:prSet phldrT="[Text]" custT="1"/>
      <dgm:spPr/>
      <dgm:t>
        <a:bodyPr/>
        <a:lstStyle/>
        <a:p>
          <a:r>
            <a:rPr lang="en-US" sz="1400" b="1" dirty="0">
              <a:latin typeface="Calibri" panose="020F0502020204030204" pitchFamily="34" charset="0"/>
            </a:rPr>
            <a:t>Execute Data Archival Plan</a:t>
          </a:r>
        </a:p>
      </dgm:t>
    </dgm:pt>
    <dgm:pt modelId="{CC217E0F-E24E-4429-943D-94DFD5B79403}" type="parTrans" cxnId="{E40A827C-F4CC-4D17-92B5-5AC71A429686}">
      <dgm:prSet/>
      <dgm:spPr/>
      <dgm:t>
        <a:bodyPr/>
        <a:lstStyle/>
        <a:p>
          <a:endParaRPr lang="en-US"/>
        </a:p>
      </dgm:t>
    </dgm:pt>
    <dgm:pt modelId="{4222B1A5-8548-47EB-9C61-7B794757F336}" type="sibTrans" cxnId="{E40A827C-F4CC-4D17-92B5-5AC71A429686}">
      <dgm:prSet/>
      <dgm:spPr/>
      <dgm:t>
        <a:bodyPr/>
        <a:lstStyle/>
        <a:p>
          <a:endParaRPr lang="en-US"/>
        </a:p>
      </dgm:t>
    </dgm:pt>
    <dgm:pt modelId="{796BAB38-B7E5-47D4-983F-8D019DD31BAF}">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a:latin typeface="Calibri" panose="020F0502020204030204" pitchFamily="34" charset="0"/>
            </a:rPr>
            <a:t>Identify the tools needed for the Data Archival.</a:t>
          </a:r>
        </a:p>
      </dgm:t>
    </dgm:pt>
    <dgm:pt modelId="{81D930A2-7B16-46E9-958D-111D59E8A644}" type="parTrans" cxnId="{4B65B4AB-6830-4F74-86B2-0975D44B1119}">
      <dgm:prSet/>
      <dgm:spPr/>
      <dgm:t>
        <a:bodyPr/>
        <a:lstStyle/>
        <a:p>
          <a:endParaRPr lang="en-US"/>
        </a:p>
      </dgm:t>
    </dgm:pt>
    <dgm:pt modelId="{9B51A6C0-7E75-47D1-B697-27763322B6F5}" type="sibTrans" cxnId="{4B65B4AB-6830-4F74-86B2-0975D44B1119}">
      <dgm:prSet/>
      <dgm:spPr/>
      <dgm:t>
        <a:bodyPr/>
        <a:lstStyle/>
        <a:p>
          <a:endParaRPr lang="en-US"/>
        </a:p>
      </dgm:t>
    </dgm:pt>
    <dgm:pt modelId="{B191A3D2-502F-4910-8BA8-4375DA369409}">
      <dgm:prSet phldrT="[Text]" custT="1"/>
      <dgm:spPr/>
      <dgm:t>
        <a:bodyPr/>
        <a:lstStyle/>
        <a:p>
          <a:r>
            <a:rPr lang="en-US" sz="1400" b="1" dirty="0">
              <a:latin typeface="Calibri" panose="020F0502020204030204" pitchFamily="34" charset="0"/>
            </a:rPr>
            <a:t>Monitor &amp; Repeat</a:t>
          </a:r>
        </a:p>
      </dgm:t>
    </dgm:pt>
    <dgm:pt modelId="{AA2DB50E-5D28-43E3-BE60-08D38DA2AFBD}" type="parTrans" cxnId="{E31C5185-6973-48A9-BBA7-F9B6763B4103}">
      <dgm:prSet/>
      <dgm:spPr/>
      <dgm:t>
        <a:bodyPr/>
        <a:lstStyle/>
        <a:p>
          <a:endParaRPr lang="en-US"/>
        </a:p>
      </dgm:t>
    </dgm:pt>
    <dgm:pt modelId="{570C3481-14EC-4D54-B0F2-BC315E2A4D44}" type="sibTrans" cxnId="{E31C5185-6973-48A9-BBA7-F9B6763B4103}">
      <dgm:prSet/>
      <dgm:spPr/>
      <dgm:t>
        <a:bodyPr/>
        <a:lstStyle/>
        <a:p>
          <a:endParaRPr lang="en-US"/>
        </a:p>
      </dgm:t>
    </dgm:pt>
    <dgm:pt modelId="{7E5B5667-7498-4901-8FFB-A4AFA1DE3776}">
      <dgm:prSet phldrT="[Text]" custT="1">
        <dgm:style>
          <a:lnRef idx="1">
            <a:schemeClr val="accent5"/>
          </a:lnRef>
          <a:fillRef idx="2">
            <a:schemeClr val="accent5"/>
          </a:fillRef>
          <a:effectRef idx="1">
            <a:schemeClr val="accent5"/>
          </a:effectRef>
          <a:fontRef idx="minor">
            <a:schemeClr val="dk1"/>
          </a:fontRef>
        </dgm:style>
      </dgm:prSet>
      <dgm:spPr>
        <a:ln/>
      </dgm:spPr>
      <dgm:t>
        <a:bodyPr/>
        <a:lstStyle/>
        <a:p>
          <a:r>
            <a:rPr lang="en-US" sz="1200" dirty="0">
              <a:latin typeface="Calibri" panose="020F0502020204030204" pitchFamily="34" charset="0"/>
            </a:rPr>
            <a:t>Measure the benefits of archival.</a:t>
          </a:r>
        </a:p>
      </dgm:t>
    </dgm:pt>
    <dgm:pt modelId="{7F5BC494-58EA-4F07-BE06-AA357D699693}" type="parTrans" cxnId="{7F370D3F-4BA0-44A9-9786-72BCCD924CE6}">
      <dgm:prSet/>
      <dgm:spPr/>
      <dgm:t>
        <a:bodyPr/>
        <a:lstStyle/>
        <a:p>
          <a:endParaRPr lang="en-US"/>
        </a:p>
      </dgm:t>
    </dgm:pt>
    <dgm:pt modelId="{A2D16500-69DB-490B-87EE-A4A6B901AEC7}" type="sibTrans" cxnId="{7F370D3F-4BA0-44A9-9786-72BCCD924CE6}">
      <dgm:prSet/>
      <dgm:spPr/>
      <dgm:t>
        <a:bodyPr/>
        <a:lstStyle/>
        <a:p>
          <a:endParaRPr lang="en-US"/>
        </a:p>
      </dgm:t>
    </dgm:pt>
    <dgm:pt modelId="{BF93046A-C7F4-4642-B420-8B6924AD246E}">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200" dirty="0">
              <a:latin typeface="Calibri" panose="020F0502020204030204" pitchFamily="34" charset="0"/>
            </a:rPr>
            <a:t>Identify your Data usage trends.</a:t>
          </a:r>
        </a:p>
      </dgm:t>
    </dgm:pt>
    <dgm:pt modelId="{9EB9E230-642B-4735-80F8-536F49EA6CDE}" type="parTrans" cxnId="{BEFC90B2-72A7-4FC1-ABF8-EF77A8B66C32}">
      <dgm:prSet/>
      <dgm:spPr/>
      <dgm:t>
        <a:bodyPr/>
        <a:lstStyle/>
        <a:p>
          <a:endParaRPr lang="en-US"/>
        </a:p>
      </dgm:t>
    </dgm:pt>
    <dgm:pt modelId="{CEF00957-B330-4682-8112-3F365DFD63F0}" type="sibTrans" cxnId="{BEFC90B2-72A7-4FC1-ABF8-EF77A8B66C32}">
      <dgm:prSet/>
      <dgm:spPr/>
      <dgm:t>
        <a:bodyPr/>
        <a:lstStyle/>
        <a:p>
          <a:endParaRPr lang="en-US"/>
        </a:p>
      </dgm:t>
    </dgm:pt>
    <dgm:pt modelId="{6B519DF9-001D-47F4-9429-96C002E80BEB}">
      <dgm:prSet phldrT="[Text]" custT="1">
        <dgm:style>
          <a:lnRef idx="1">
            <a:schemeClr val="accent1"/>
          </a:lnRef>
          <a:fillRef idx="2">
            <a:schemeClr val="accent1"/>
          </a:fillRef>
          <a:effectRef idx="1">
            <a:schemeClr val="accent1"/>
          </a:effectRef>
          <a:fontRef idx="minor">
            <a:schemeClr val="dk1"/>
          </a:fontRef>
        </dgm:style>
      </dgm:prSet>
      <dgm:spPr>
        <a:ln/>
      </dgm:spPr>
      <dgm:t>
        <a:bodyPr/>
        <a:lstStyle/>
        <a:p>
          <a:r>
            <a:rPr lang="en-US" sz="1200" dirty="0">
              <a:latin typeface="Calibri" panose="020F0502020204030204" pitchFamily="34" charset="0"/>
            </a:rPr>
            <a:t>Establish Data retention policies.</a:t>
          </a:r>
        </a:p>
      </dgm:t>
    </dgm:pt>
    <dgm:pt modelId="{08E399DB-EB6E-4BA9-8030-3BEC9EDE44C1}" type="parTrans" cxnId="{D3F4C0F2-60E3-4919-87BF-87C17C163410}">
      <dgm:prSet/>
      <dgm:spPr/>
      <dgm:t>
        <a:bodyPr/>
        <a:lstStyle/>
        <a:p>
          <a:endParaRPr lang="en-US"/>
        </a:p>
      </dgm:t>
    </dgm:pt>
    <dgm:pt modelId="{B1133271-1D87-4217-98C1-CE6A44F44DB0}" type="sibTrans" cxnId="{D3F4C0F2-60E3-4919-87BF-87C17C163410}">
      <dgm:prSet/>
      <dgm:spPr/>
      <dgm:t>
        <a:bodyPr/>
        <a:lstStyle/>
        <a:p>
          <a:endParaRPr lang="en-US"/>
        </a:p>
      </dgm:t>
    </dgm:pt>
    <dgm:pt modelId="{40DFDC0F-7B88-4621-990D-8196F65D0BBD}">
      <dgm:prSet phldrT="[Text]" custT="1">
        <dgm:style>
          <a:lnRef idx="1">
            <a:schemeClr val="accent3"/>
          </a:lnRef>
          <a:fillRef idx="2">
            <a:schemeClr val="accent3"/>
          </a:fillRef>
          <a:effectRef idx="1">
            <a:schemeClr val="accent3"/>
          </a:effectRef>
          <a:fontRef idx="minor">
            <a:schemeClr val="dk1"/>
          </a:fontRef>
        </dgm:style>
      </dgm:prSet>
      <dgm:spPr>
        <a:ln/>
      </dgm:spPr>
      <dgm:t>
        <a:bodyPr/>
        <a:lstStyle/>
        <a:p>
          <a:r>
            <a:rPr lang="en-US" sz="1200" dirty="0">
              <a:latin typeface="Calibri" panose="020F0502020204030204" pitchFamily="34" charset="0"/>
            </a:rPr>
            <a:t>Prepare a plan to restore data from archived storehouse, if need arises.</a:t>
          </a:r>
        </a:p>
      </dgm:t>
    </dgm:pt>
    <dgm:pt modelId="{0B074C2E-3B1E-4EBA-92F4-AB37C8589A7E}" type="parTrans" cxnId="{5FF2E423-38B7-4567-B869-1064028F1158}">
      <dgm:prSet/>
      <dgm:spPr/>
      <dgm:t>
        <a:bodyPr/>
        <a:lstStyle/>
        <a:p>
          <a:endParaRPr lang="en-US"/>
        </a:p>
      </dgm:t>
    </dgm:pt>
    <dgm:pt modelId="{71BF44D3-BB43-4710-B6A2-33BCFFDEC427}" type="sibTrans" cxnId="{5FF2E423-38B7-4567-B869-1064028F1158}">
      <dgm:prSet/>
      <dgm:spPr/>
      <dgm:t>
        <a:bodyPr/>
        <a:lstStyle/>
        <a:p>
          <a:endParaRPr lang="en-US"/>
        </a:p>
      </dgm:t>
    </dgm:pt>
    <dgm:pt modelId="{3503CEDB-FD66-4BC5-B9E9-E643ECE47892}">
      <dgm:prSet phldrT="[Text]">
        <dgm:style>
          <a:lnRef idx="1">
            <a:schemeClr val="accent4"/>
          </a:lnRef>
          <a:fillRef idx="2">
            <a:schemeClr val="accent4"/>
          </a:fillRef>
          <a:effectRef idx="1">
            <a:schemeClr val="accent4"/>
          </a:effectRef>
          <a:fontRef idx="minor">
            <a:schemeClr val="dk1"/>
          </a:fontRef>
        </dgm:style>
      </dgm:prSet>
      <dgm:spPr>
        <a:ln/>
      </dgm:spPr>
      <dgm:t>
        <a:bodyPr/>
        <a:lstStyle/>
        <a:p>
          <a:r>
            <a:rPr lang="en-US" dirty="0">
              <a:latin typeface="Calibri" panose="020F0502020204030204" pitchFamily="34" charset="0"/>
            </a:rPr>
            <a:t>Execute the Data Archival for records identified in previous step.</a:t>
          </a:r>
        </a:p>
      </dgm:t>
    </dgm:pt>
    <dgm:pt modelId="{BD554855-D1CB-40EC-8D3B-D08A5A39EC45}" type="parTrans" cxnId="{2AC95C9D-010E-41AE-AB2B-BD4EFE5D7FA1}">
      <dgm:prSet/>
      <dgm:spPr/>
      <dgm:t>
        <a:bodyPr/>
        <a:lstStyle/>
        <a:p>
          <a:endParaRPr lang="en-US"/>
        </a:p>
      </dgm:t>
    </dgm:pt>
    <dgm:pt modelId="{F635A6BB-F888-429C-A4AB-DE36D6E589FB}" type="sibTrans" cxnId="{2AC95C9D-010E-41AE-AB2B-BD4EFE5D7FA1}">
      <dgm:prSet/>
      <dgm:spPr/>
      <dgm:t>
        <a:bodyPr/>
        <a:lstStyle/>
        <a:p>
          <a:endParaRPr lang="en-US"/>
        </a:p>
      </dgm:t>
    </dgm:pt>
    <dgm:pt modelId="{986FB0AA-0356-40E4-84A9-B7540B65FC45}">
      <dgm:prSet phldrT="[Text]" custT="1">
        <dgm:style>
          <a:lnRef idx="1">
            <a:schemeClr val="accent5"/>
          </a:lnRef>
          <a:fillRef idx="2">
            <a:schemeClr val="accent5"/>
          </a:fillRef>
          <a:effectRef idx="1">
            <a:schemeClr val="accent5"/>
          </a:effectRef>
          <a:fontRef idx="minor">
            <a:schemeClr val="dk1"/>
          </a:fontRef>
        </dgm:style>
      </dgm:prSet>
      <dgm:spPr>
        <a:ln/>
      </dgm:spPr>
      <dgm:t>
        <a:bodyPr/>
        <a:lstStyle/>
        <a:p>
          <a:endParaRPr lang="en-US" sz="1200" dirty="0">
            <a:latin typeface="Calibri" panose="020F0502020204030204" pitchFamily="34" charset="0"/>
          </a:endParaRPr>
        </a:p>
      </dgm:t>
    </dgm:pt>
    <dgm:pt modelId="{89C589C7-AA47-442F-B9D7-A10F3BFA2DE4}" type="parTrans" cxnId="{0B8684BA-6ABA-43C5-8ADC-B428BC11DEC6}">
      <dgm:prSet/>
      <dgm:spPr/>
      <dgm:t>
        <a:bodyPr/>
        <a:lstStyle/>
        <a:p>
          <a:endParaRPr lang="en-US"/>
        </a:p>
      </dgm:t>
    </dgm:pt>
    <dgm:pt modelId="{60E9B7E2-5C6A-46EB-8DB0-A2FDE0ED5FDB}" type="sibTrans" cxnId="{0B8684BA-6ABA-43C5-8ADC-B428BC11DEC6}">
      <dgm:prSet/>
      <dgm:spPr/>
      <dgm:t>
        <a:bodyPr/>
        <a:lstStyle/>
        <a:p>
          <a:endParaRPr lang="en-US"/>
        </a:p>
      </dgm:t>
    </dgm:pt>
    <dgm:pt modelId="{1DA93EA9-EB88-4216-A8CC-FCF37F9DA83D}">
      <dgm:prSet phldrT="[Text]" custT="1">
        <dgm:style>
          <a:lnRef idx="1">
            <a:schemeClr val="accent5"/>
          </a:lnRef>
          <a:fillRef idx="2">
            <a:schemeClr val="accent5"/>
          </a:fillRef>
          <a:effectRef idx="1">
            <a:schemeClr val="accent5"/>
          </a:effectRef>
          <a:fontRef idx="minor">
            <a:schemeClr val="dk1"/>
          </a:fontRef>
        </dgm:style>
      </dgm:prSet>
      <dgm:spPr>
        <a:ln/>
      </dgm:spPr>
      <dgm:t>
        <a:bodyPr/>
        <a:lstStyle/>
        <a:p>
          <a:r>
            <a:rPr lang="en-US" sz="1200" dirty="0">
              <a:latin typeface="Calibri" panose="020F0502020204030204" pitchFamily="34" charset="0"/>
            </a:rPr>
            <a:t>Re-define the Archival plan if needed.</a:t>
          </a:r>
        </a:p>
      </dgm:t>
    </dgm:pt>
    <dgm:pt modelId="{4A94694D-0AFF-45E3-9F37-FA0472955208}" type="parTrans" cxnId="{BB498596-17C8-49F9-96B0-BEA207FE4F3D}">
      <dgm:prSet/>
      <dgm:spPr/>
      <dgm:t>
        <a:bodyPr/>
        <a:lstStyle/>
        <a:p>
          <a:endParaRPr lang="en-US"/>
        </a:p>
      </dgm:t>
    </dgm:pt>
    <dgm:pt modelId="{3CA5A3A1-E4F0-4A26-A9B1-CE08E8C29574}" type="sibTrans" cxnId="{BB498596-17C8-49F9-96B0-BEA207FE4F3D}">
      <dgm:prSet/>
      <dgm:spPr/>
      <dgm:t>
        <a:bodyPr/>
        <a:lstStyle/>
        <a:p>
          <a:endParaRPr lang="en-US"/>
        </a:p>
      </dgm:t>
    </dgm:pt>
    <dgm:pt modelId="{91035BD3-AB56-4426-A497-64B332B5DEAF}">
      <dgm:prSet phldrT="[Text]" custT="1">
        <dgm:style>
          <a:lnRef idx="1">
            <a:schemeClr val="accent5"/>
          </a:lnRef>
          <a:fillRef idx="2">
            <a:schemeClr val="accent5"/>
          </a:fillRef>
          <a:effectRef idx="1">
            <a:schemeClr val="accent5"/>
          </a:effectRef>
          <a:fontRef idx="minor">
            <a:schemeClr val="dk1"/>
          </a:fontRef>
        </dgm:style>
      </dgm:prSet>
      <dgm:spPr>
        <a:ln/>
      </dgm:spPr>
      <dgm:t>
        <a:bodyPr/>
        <a:lstStyle/>
        <a:p>
          <a:r>
            <a:rPr lang="en-US" sz="1200" dirty="0">
              <a:latin typeface="Calibri" panose="020F0502020204030204" pitchFamily="34" charset="0"/>
            </a:rPr>
            <a:t>Continuously monitor your org data and repeat, if needed.</a:t>
          </a:r>
        </a:p>
      </dgm:t>
    </dgm:pt>
    <dgm:pt modelId="{2C05E6E9-9424-459C-B28A-2DFDC806ECB3}" type="parTrans" cxnId="{0B54160F-F4FD-4772-91C3-B2EE759C5490}">
      <dgm:prSet/>
      <dgm:spPr/>
      <dgm:t>
        <a:bodyPr/>
        <a:lstStyle/>
        <a:p>
          <a:endParaRPr lang="en-US"/>
        </a:p>
      </dgm:t>
    </dgm:pt>
    <dgm:pt modelId="{4E6641A6-6D88-4371-BB30-0F98D901DAB3}" type="sibTrans" cxnId="{0B54160F-F4FD-4772-91C3-B2EE759C5490}">
      <dgm:prSet/>
      <dgm:spPr/>
      <dgm:t>
        <a:bodyPr/>
        <a:lstStyle/>
        <a:p>
          <a:endParaRPr lang="en-US"/>
        </a:p>
      </dgm:t>
    </dgm:pt>
    <dgm:pt modelId="{C4235B3D-71DB-4FF6-8CFC-1672E4E56040}" type="pres">
      <dgm:prSet presAssocID="{360492FF-8B71-4ADC-9A6A-6CA169DEA8F1}" presName="cycleMatrixDiagram" presStyleCnt="0">
        <dgm:presLayoutVars>
          <dgm:chMax val="1"/>
          <dgm:dir/>
          <dgm:animLvl val="lvl"/>
          <dgm:resizeHandles val="exact"/>
        </dgm:presLayoutVars>
      </dgm:prSet>
      <dgm:spPr/>
    </dgm:pt>
    <dgm:pt modelId="{E0C47BCD-167D-425D-BB02-452661B12F07}" type="pres">
      <dgm:prSet presAssocID="{360492FF-8B71-4ADC-9A6A-6CA169DEA8F1}" presName="children" presStyleCnt="0"/>
      <dgm:spPr/>
    </dgm:pt>
    <dgm:pt modelId="{2A6FE10A-D227-472C-AB34-198A9BC07B76}" type="pres">
      <dgm:prSet presAssocID="{360492FF-8B71-4ADC-9A6A-6CA169DEA8F1}" presName="child1group" presStyleCnt="0"/>
      <dgm:spPr/>
    </dgm:pt>
    <dgm:pt modelId="{14BFB7AB-FE2B-45A4-AF48-4EECEBF817AB}" type="pres">
      <dgm:prSet presAssocID="{360492FF-8B71-4ADC-9A6A-6CA169DEA8F1}" presName="child1" presStyleLbl="bgAcc1" presStyleIdx="0" presStyleCnt="4" custScaleX="166070" custLinFactNeighborX="-13999"/>
      <dgm:spPr/>
    </dgm:pt>
    <dgm:pt modelId="{DF84212A-9DC9-4037-8E89-254406F0E492}" type="pres">
      <dgm:prSet presAssocID="{360492FF-8B71-4ADC-9A6A-6CA169DEA8F1}" presName="child1Text" presStyleLbl="bgAcc1" presStyleIdx="0" presStyleCnt="4">
        <dgm:presLayoutVars>
          <dgm:bulletEnabled val="1"/>
        </dgm:presLayoutVars>
      </dgm:prSet>
      <dgm:spPr/>
    </dgm:pt>
    <dgm:pt modelId="{6FE8F8D9-5EE4-4D54-B3AD-BF5B0BE06524}" type="pres">
      <dgm:prSet presAssocID="{360492FF-8B71-4ADC-9A6A-6CA169DEA8F1}" presName="child2group" presStyleCnt="0"/>
      <dgm:spPr/>
    </dgm:pt>
    <dgm:pt modelId="{593867FB-DB5A-4DB2-BC9E-47593905D9E6}" type="pres">
      <dgm:prSet presAssocID="{360492FF-8B71-4ADC-9A6A-6CA169DEA8F1}" presName="child2" presStyleLbl="bgAcc1" presStyleIdx="1" presStyleCnt="4" custScaleX="166070" custLinFactNeighborX="57177"/>
      <dgm:spPr/>
    </dgm:pt>
    <dgm:pt modelId="{D40E14A5-C884-44C4-A747-6E1794B6BC92}" type="pres">
      <dgm:prSet presAssocID="{360492FF-8B71-4ADC-9A6A-6CA169DEA8F1}" presName="child2Text" presStyleLbl="bgAcc1" presStyleIdx="1" presStyleCnt="4">
        <dgm:presLayoutVars>
          <dgm:bulletEnabled val="1"/>
        </dgm:presLayoutVars>
      </dgm:prSet>
      <dgm:spPr/>
    </dgm:pt>
    <dgm:pt modelId="{E61AC0D6-F0BC-4748-94E9-D0F8DA98CEB1}" type="pres">
      <dgm:prSet presAssocID="{360492FF-8B71-4ADC-9A6A-6CA169DEA8F1}" presName="child3group" presStyleCnt="0"/>
      <dgm:spPr/>
    </dgm:pt>
    <dgm:pt modelId="{41B38874-D5E8-486B-B16D-1632989F8D4E}" type="pres">
      <dgm:prSet presAssocID="{360492FF-8B71-4ADC-9A6A-6CA169DEA8F1}" presName="child3" presStyleLbl="bgAcc1" presStyleIdx="2" presStyleCnt="4" custScaleX="166070" custLinFactNeighborX="15846" custLinFactNeighborY="0"/>
      <dgm:spPr/>
    </dgm:pt>
    <dgm:pt modelId="{640B6E90-7FA5-47E2-915E-770E547D29FF}" type="pres">
      <dgm:prSet presAssocID="{360492FF-8B71-4ADC-9A6A-6CA169DEA8F1}" presName="child3Text" presStyleLbl="bgAcc1" presStyleIdx="2" presStyleCnt="4">
        <dgm:presLayoutVars>
          <dgm:bulletEnabled val="1"/>
        </dgm:presLayoutVars>
      </dgm:prSet>
      <dgm:spPr/>
    </dgm:pt>
    <dgm:pt modelId="{F871C861-C5B5-43CF-ABBE-F46378D5DFCD}" type="pres">
      <dgm:prSet presAssocID="{360492FF-8B71-4ADC-9A6A-6CA169DEA8F1}" presName="child4group" presStyleCnt="0"/>
      <dgm:spPr/>
    </dgm:pt>
    <dgm:pt modelId="{7D87CB9D-91C5-417C-8A9D-4416FCDD1745}" type="pres">
      <dgm:prSet presAssocID="{360492FF-8B71-4ADC-9A6A-6CA169DEA8F1}" presName="child4" presStyleLbl="bgAcc1" presStyleIdx="3" presStyleCnt="4" custScaleX="166070" custLinFactNeighborX="-15842" custLinFactNeighborY="0"/>
      <dgm:spPr/>
    </dgm:pt>
    <dgm:pt modelId="{63CCC512-C4F8-46E9-8764-C7322BE75C77}" type="pres">
      <dgm:prSet presAssocID="{360492FF-8B71-4ADC-9A6A-6CA169DEA8F1}" presName="child4Text" presStyleLbl="bgAcc1" presStyleIdx="3" presStyleCnt="4">
        <dgm:presLayoutVars>
          <dgm:bulletEnabled val="1"/>
        </dgm:presLayoutVars>
      </dgm:prSet>
      <dgm:spPr/>
    </dgm:pt>
    <dgm:pt modelId="{000EEBF8-2A73-482A-8E85-35399951F416}" type="pres">
      <dgm:prSet presAssocID="{360492FF-8B71-4ADC-9A6A-6CA169DEA8F1}" presName="childPlaceholder" presStyleCnt="0"/>
      <dgm:spPr/>
    </dgm:pt>
    <dgm:pt modelId="{F11847B1-608B-45E1-93F0-B22A1D2EB820}" type="pres">
      <dgm:prSet presAssocID="{360492FF-8B71-4ADC-9A6A-6CA169DEA8F1}" presName="circle" presStyleCnt="0"/>
      <dgm:spPr/>
    </dgm:pt>
    <dgm:pt modelId="{D9CEC43E-3CC7-48EC-9B18-F488AF1D1D88}" type="pres">
      <dgm:prSet presAssocID="{360492FF-8B71-4ADC-9A6A-6CA169DEA8F1}" presName="quadrant1" presStyleLbl="node1" presStyleIdx="0" presStyleCnt="4">
        <dgm:presLayoutVars>
          <dgm:chMax val="1"/>
          <dgm:bulletEnabled val="1"/>
        </dgm:presLayoutVars>
      </dgm:prSet>
      <dgm:spPr/>
    </dgm:pt>
    <dgm:pt modelId="{A9C8F8B5-CC0E-4F28-8518-8F836BEAC569}" type="pres">
      <dgm:prSet presAssocID="{360492FF-8B71-4ADC-9A6A-6CA169DEA8F1}" presName="quadrant2" presStyleLbl="node1" presStyleIdx="1" presStyleCnt="4" custScaleY="102596" custLinFactNeighborY="1440">
        <dgm:presLayoutVars>
          <dgm:chMax val="1"/>
          <dgm:bulletEnabled val="1"/>
        </dgm:presLayoutVars>
      </dgm:prSet>
      <dgm:spPr/>
    </dgm:pt>
    <dgm:pt modelId="{8AD621C9-88A7-4163-967E-65AB62621795}" type="pres">
      <dgm:prSet presAssocID="{360492FF-8B71-4ADC-9A6A-6CA169DEA8F1}" presName="quadrant3" presStyleLbl="node1" presStyleIdx="2" presStyleCnt="4">
        <dgm:presLayoutVars>
          <dgm:chMax val="1"/>
          <dgm:bulletEnabled val="1"/>
        </dgm:presLayoutVars>
      </dgm:prSet>
      <dgm:spPr/>
    </dgm:pt>
    <dgm:pt modelId="{2C02A776-C848-4955-B2BF-E0FC2A7E3DB3}" type="pres">
      <dgm:prSet presAssocID="{360492FF-8B71-4ADC-9A6A-6CA169DEA8F1}" presName="quadrant4" presStyleLbl="node1" presStyleIdx="3" presStyleCnt="4">
        <dgm:presLayoutVars>
          <dgm:chMax val="1"/>
          <dgm:bulletEnabled val="1"/>
        </dgm:presLayoutVars>
      </dgm:prSet>
      <dgm:spPr/>
    </dgm:pt>
    <dgm:pt modelId="{1D62F238-F6DA-4D11-BE28-F9F8CB7FFA4D}" type="pres">
      <dgm:prSet presAssocID="{360492FF-8B71-4ADC-9A6A-6CA169DEA8F1}" presName="quadrantPlaceholder" presStyleCnt="0"/>
      <dgm:spPr/>
    </dgm:pt>
    <dgm:pt modelId="{0BD55046-475C-4FE6-8DC8-DE2322A305CD}" type="pres">
      <dgm:prSet presAssocID="{360492FF-8B71-4ADC-9A6A-6CA169DEA8F1}" presName="center1" presStyleLbl="fgShp" presStyleIdx="0" presStyleCnt="2"/>
      <dgm:spPr>
        <a:solidFill>
          <a:schemeClr val="tx1"/>
        </a:solidFill>
      </dgm:spPr>
    </dgm:pt>
    <dgm:pt modelId="{5200AD63-FB1B-4D1D-9305-F867DD1948F0}" type="pres">
      <dgm:prSet presAssocID="{360492FF-8B71-4ADC-9A6A-6CA169DEA8F1}" presName="center2" presStyleLbl="fgShp" presStyleIdx="1" presStyleCnt="2"/>
      <dgm:spPr>
        <a:solidFill>
          <a:schemeClr val="tx1"/>
        </a:solidFill>
      </dgm:spPr>
    </dgm:pt>
  </dgm:ptLst>
  <dgm:cxnLst>
    <dgm:cxn modelId="{DE577508-603C-4D84-82BD-AA3162B150BF}" type="presOf" srcId="{7B5E994E-D4B9-4E95-A0C8-06D4A12E8315}" destId="{D9CEC43E-3CC7-48EC-9B18-F488AF1D1D88}" srcOrd="0" destOrd="0" presId="urn:microsoft.com/office/officeart/2005/8/layout/cycle4"/>
    <dgm:cxn modelId="{16EC9D0D-FE37-4B35-A286-DD138631FFED}" type="presOf" srcId="{7E5B5667-7498-4901-8FFB-A4AFA1DE3776}" destId="{7D87CB9D-91C5-417C-8A9D-4416FCDD1745}" srcOrd="0" destOrd="0" presId="urn:microsoft.com/office/officeart/2005/8/layout/cycle4"/>
    <dgm:cxn modelId="{0B54160F-F4FD-4772-91C3-B2EE759C5490}" srcId="{B191A3D2-502F-4910-8BA8-4375DA369409}" destId="{91035BD3-AB56-4426-A497-64B332B5DEAF}" srcOrd="2" destOrd="0" parTransId="{2C05E6E9-9424-459C-B28A-2DFDC806ECB3}" sibTransId="{4E6641A6-6D88-4371-BB30-0F98D901DAB3}"/>
    <dgm:cxn modelId="{11CAA00F-25B5-416F-88B0-670D00236AEB}" type="presOf" srcId="{2938ADC2-2B92-48DF-B778-5E5E6E49478B}" destId="{14BFB7AB-FE2B-45A4-AF48-4EECEBF817AB}" srcOrd="0" destOrd="0" presId="urn:microsoft.com/office/officeart/2005/8/layout/cycle4"/>
    <dgm:cxn modelId="{D3FD5C17-516D-4983-B446-9D3ECB886CC1}" srcId="{7B5E994E-D4B9-4E95-A0C8-06D4A12E8315}" destId="{2938ADC2-2B92-48DF-B778-5E5E6E49478B}" srcOrd="0" destOrd="0" parTransId="{5C46CE59-1BE1-4291-84D3-C797CFBB6FB3}" sibTransId="{2772802E-9528-460B-92BA-E56B10EAEB70}"/>
    <dgm:cxn modelId="{24F6331F-6590-4D5F-A541-766E67A677BF}" type="presOf" srcId="{BF93046A-C7F4-4642-B420-8B6924AD246E}" destId="{DF84212A-9DC9-4037-8E89-254406F0E492}" srcOrd="1" destOrd="1" presId="urn:microsoft.com/office/officeart/2005/8/layout/cycle4"/>
    <dgm:cxn modelId="{AAC1A023-1ABF-4105-A822-66E4451748A8}" type="presOf" srcId="{360492FF-8B71-4ADC-9A6A-6CA169DEA8F1}" destId="{C4235B3D-71DB-4FF6-8CFC-1672E4E56040}" srcOrd="0" destOrd="0" presId="urn:microsoft.com/office/officeart/2005/8/layout/cycle4"/>
    <dgm:cxn modelId="{5FF2E423-38B7-4567-B869-1064028F1158}" srcId="{E80289BA-E1B3-4DBA-A500-2C7EF53A7D7E}" destId="{40DFDC0F-7B88-4621-990D-8196F65D0BBD}" srcOrd="1" destOrd="0" parTransId="{0B074C2E-3B1E-4EBA-92F4-AB37C8589A7E}" sibTransId="{71BF44D3-BB43-4710-B6A2-33BCFFDEC427}"/>
    <dgm:cxn modelId="{914B5B29-385F-43A9-83D6-2E61A16506F5}" type="presOf" srcId="{986FB0AA-0356-40E4-84A9-B7540B65FC45}" destId="{63CCC512-C4F8-46E9-8764-C7322BE75C77}" srcOrd="1" destOrd="3" presId="urn:microsoft.com/office/officeart/2005/8/layout/cycle4"/>
    <dgm:cxn modelId="{7F370D3F-4BA0-44A9-9786-72BCCD924CE6}" srcId="{B191A3D2-502F-4910-8BA8-4375DA369409}" destId="{7E5B5667-7498-4901-8FFB-A4AFA1DE3776}" srcOrd="0" destOrd="0" parTransId="{7F5BC494-58EA-4F07-BE06-AA357D699693}" sibTransId="{A2D16500-69DB-490B-87EE-A4A6B901AEC7}"/>
    <dgm:cxn modelId="{F89E5C40-F387-4B2B-9726-C3EC689DF660}" type="presOf" srcId="{2938ADC2-2B92-48DF-B778-5E5E6E49478B}" destId="{DF84212A-9DC9-4037-8E89-254406F0E492}" srcOrd="1" destOrd="0" presId="urn:microsoft.com/office/officeart/2005/8/layout/cycle4"/>
    <dgm:cxn modelId="{332BF867-813A-44EB-AB6B-AFF3BCC252CF}" type="presOf" srcId="{796BAB38-B7E5-47D4-983F-8D019DD31BAF}" destId="{41B38874-D5E8-486B-B16D-1632989F8D4E}" srcOrd="0" destOrd="0" presId="urn:microsoft.com/office/officeart/2005/8/layout/cycle4"/>
    <dgm:cxn modelId="{C8ED7D68-F09E-40ED-9D66-16052DE72CFF}" type="presOf" srcId="{B191A3D2-502F-4910-8BA8-4375DA369409}" destId="{2C02A776-C848-4955-B2BF-E0FC2A7E3DB3}" srcOrd="0" destOrd="0" presId="urn:microsoft.com/office/officeart/2005/8/layout/cycle4"/>
    <dgm:cxn modelId="{2DCB9D4B-0475-4F92-B0A0-45D8201C4F09}" type="presOf" srcId="{FE9D7788-9E61-40F7-ACE7-DF958C1FF66E}" destId="{593867FB-DB5A-4DB2-BC9E-47593905D9E6}" srcOrd="0" destOrd="0" presId="urn:microsoft.com/office/officeart/2005/8/layout/cycle4"/>
    <dgm:cxn modelId="{18323C4E-5CD7-4652-949E-AC9529EE9F06}" type="presOf" srcId="{E80289BA-E1B3-4DBA-A500-2C7EF53A7D7E}" destId="{A9C8F8B5-CC0E-4F28-8518-8F836BEAC569}" srcOrd="0" destOrd="0" presId="urn:microsoft.com/office/officeart/2005/8/layout/cycle4"/>
    <dgm:cxn modelId="{802AB772-1061-4B14-843A-C0E58006F712}" srcId="{E80289BA-E1B3-4DBA-A500-2C7EF53A7D7E}" destId="{FE9D7788-9E61-40F7-ACE7-DF958C1FF66E}" srcOrd="0" destOrd="0" parTransId="{8263E6EF-6C57-4AE3-B3E2-21FAD6634933}" sibTransId="{BAA6D8BC-FCA4-477B-9D4D-18ED85DAD0F2}"/>
    <dgm:cxn modelId="{03FA4253-E12C-417B-BC0F-3A8B624F2B3C}" type="presOf" srcId="{7E5B5667-7498-4901-8FFB-A4AFA1DE3776}" destId="{63CCC512-C4F8-46E9-8764-C7322BE75C77}" srcOrd="1" destOrd="0" presId="urn:microsoft.com/office/officeart/2005/8/layout/cycle4"/>
    <dgm:cxn modelId="{3811F678-12AF-40FF-9064-9452F0D4A475}" type="presOf" srcId="{8BF52843-0D8B-468D-9C8C-8473816813B1}" destId="{8AD621C9-88A7-4163-967E-65AB62621795}" srcOrd="0" destOrd="0" presId="urn:microsoft.com/office/officeart/2005/8/layout/cycle4"/>
    <dgm:cxn modelId="{3A72197A-F9B0-4157-8EDD-39F3AA9C8817}" type="presOf" srcId="{1DA93EA9-EB88-4216-A8CC-FCF37F9DA83D}" destId="{63CCC512-C4F8-46E9-8764-C7322BE75C77}" srcOrd="1" destOrd="1" presId="urn:microsoft.com/office/officeart/2005/8/layout/cycle4"/>
    <dgm:cxn modelId="{E40A827C-F4CC-4D17-92B5-5AC71A429686}" srcId="{360492FF-8B71-4ADC-9A6A-6CA169DEA8F1}" destId="{8BF52843-0D8B-468D-9C8C-8473816813B1}" srcOrd="2" destOrd="0" parTransId="{CC217E0F-E24E-4429-943D-94DFD5B79403}" sibTransId="{4222B1A5-8548-47EB-9C61-7B794757F336}"/>
    <dgm:cxn modelId="{E31C5185-6973-48A9-BBA7-F9B6763B4103}" srcId="{360492FF-8B71-4ADC-9A6A-6CA169DEA8F1}" destId="{B191A3D2-502F-4910-8BA8-4375DA369409}" srcOrd="3" destOrd="0" parTransId="{AA2DB50E-5D28-43E3-BE60-08D38DA2AFBD}" sibTransId="{570C3481-14EC-4D54-B0F2-BC315E2A4D44}"/>
    <dgm:cxn modelId="{BCEE0B86-DE82-48B6-93A9-899D96C031AA}" type="presOf" srcId="{796BAB38-B7E5-47D4-983F-8D019DD31BAF}" destId="{640B6E90-7FA5-47E2-915E-770E547D29FF}" srcOrd="1" destOrd="0" presId="urn:microsoft.com/office/officeart/2005/8/layout/cycle4"/>
    <dgm:cxn modelId="{810D0789-E1D4-4D31-8168-8D256B0B4115}" type="presOf" srcId="{40DFDC0F-7B88-4621-990D-8196F65D0BBD}" destId="{D40E14A5-C884-44C4-A747-6E1794B6BC92}" srcOrd="1" destOrd="1" presId="urn:microsoft.com/office/officeart/2005/8/layout/cycle4"/>
    <dgm:cxn modelId="{BB498596-17C8-49F9-96B0-BEA207FE4F3D}" srcId="{B191A3D2-502F-4910-8BA8-4375DA369409}" destId="{1DA93EA9-EB88-4216-A8CC-FCF37F9DA83D}" srcOrd="1" destOrd="0" parTransId="{4A94694D-0AFF-45E3-9F37-FA0472955208}" sibTransId="{3CA5A3A1-E4F0-4A26-A9B1-CE08E8C29574}"/>
    <dgm:cxn modelId="{2AC95C9D-010E-41AE-AB2B-BD4EFE5D7FA1}" srcId="{8BF52843-0D8B-468D-9C8C-8473816813B1}" destId="{3503CEDB-FD66-4BC5-B9E9-E643ECE47892}" srcOrd="1" destOrd="0" parTransId="{BD554855-D1CB-40EC-8D3B-D08A5A39EC45}" sibTransId="{F635A6BB-F888-429C-A4AB-DE36D6E589FB}"/>
    <dgm:cxn modelId="{155C639E-0FF6-4BE7-9545-D1933D629FBB}" type="presOf" srcId="{91035BD3-AB56-4426-A497-64B332B5DEAF}" destId="{63CCC512-C4F8-46E9-8764-C7322BE75C77}" srcOrd="1" destOrd="2" presId="urn:microsoft.com/office/officeart/2005/8/layout/cycle4"/>
    <dgm:cxn modelId="{003E22A3-D8B2-495C-B388-5111F6A83845}" type="presOf" srcId="{1DA93EA9-EB88-4216-A8CC-FCF37F9DA83D}" destId="{7D87CB9D-91C5-417C-8A9D-4416FCDD1745}" srcOrd="0" destOrd="1" presId="urn:microsoft.com/office/officeart/2005/8/layout/cycle4"/>
    <dgm:cxn modelId="{4B65B4AB-6830-4F74-86B2-0975D44B1119}" srcId="{8BF52843-0D8B-468D-9C8C-8473816813B1}" destId="{796BAB38-B7E5-47D4-983F-8D019DD31BAF}" srcOrd="0" destOrd="0" parTransId="{81D930A2-7B16-46E9-958D-111D59E8A644}" sibTransId="{9B51A6C0-7E75-47D1-B697-27763322B6F5}"/>
    <dgm:cxn modelId="{B57D0FAD-2030-4BA6-B3CA-3EA4F3531625}" type="presOf" srcId="{91035BD3-AB56-4426-A497-64B332B5DEAF}" destId="{7D87CB9D-91C5-417C-8A9D-4416FCDD1745}" srcOrd="0" destOrd="2" presId="urn:microsoft.com/office/officeart/2005/8/layout/cycle4"/>
    <dgm:cxn modelId="{A50F41B1-2A94-43DC-BC5B-7E974F4825F1}" type="presOf" srcId="{986FB0AA-0356-40E4-84A9-B7540B65FC45}" destId="{7D87CB9D-91C5-417C-8A9D-4416FCDD1745}" srcOrd="0" destOrd="3" presId="urn:microsoft.com/office/officeart/2005/8/layout/cycle4"/>
    <dgm:cxn modelId="{BEFC90B2-72A7-4FC1-ABF8-EF77A8B66C32}" srcId="{7B5E994E-D4B9-4E95-A0C8-06D4A12E8315}" destId="{BF93046A-C7F4-4642-B420-8B6924AD246E}" srcOrd="1" destOrd="0" parTransId="{9EB9E230-642B-4735-80F8-536F49EA6CDE}" sibTransId="{CEF00957-B330-4682-8112-3F365DFD63F0}"/>
    <dgm:cxn modelId="{0ED974B3-6805-49D8-8B9D-D9C541041B12}" type="presOf" srcId="{3503CEDB-FD66-4BC5-B9E9-E643ECE47892}" destId="{41B38874-D5E8-486B-B16D-1632989F8D4E}" srcOrd="0" destOrd="1" presId="urn:microsoft.com/office/officeart/2005/8/layout/cycle4"/>
    <dgm:cxn modelId="{F39147B8-3BE8-4D6D-A623-77BB08940240}" type="presOf" srcId="{40DFDC0F-7B88-4621-990D-8196F65D0BBD}" destId="{593867FB-DB5A-4DB2-BC9E-47593905D9E6}" srcOrd="0" destOrd="1" presId="urn:microsoft.com/office/officeart/2005/8/layout/cycle4"/>
    <dgm:cxn modelId="{0B8684BA-6ABA-43C5-8ADC-B428BC11DEC6}" srcId="{B191A3D2-502F-4910-8BA8-4375DA369409}" destId="{986FB0AA-0356-40E4-84A9-B7540B65FC45}" srcOrd="3" destOrd="0" parTransId="{89C589C7-AA47-442F-B9D7-A10F3BFA2DE4}" sibTransId="{60E9B7E2-5C6A-46EB-8DB0-A2FDE0ED5FDB}"/>
    <dgm:cxn modelId="{A3D656C4-A0ED-4F65-9D43-C895A03102E4}" srcId="{360492FF-8B71-4ADC-9A6A-6CA169DEA8F1}" destId="{7B5E994E-D4B9-4E95-A0C8-06D4A12E8315}" srcOrd="0" destOrd="0" parTransId="{6392F68B-07EC-4525-9C6F-912814B01A5A}" sibTransId="{0B10D534-F7A8-4D10-9949-BD7931EB6F98}"/>
    <dgm:cxn modelId="{DD29D3C6-A868-4884-A741-E754C50A75AD}" type="presOf" srcId="{6B519DF9-001D-47F4-9429-96C002E80BEB}" destId="{14BFB7AB-FE2B-45A4-AF48-4EECEBF817AB}" srcOrd="0" destOrd="2" presId="urn:microsoft.com/office/officeart/2005/8/layout/cycle4"/>
    <dgm:cxn modelId="{A2F9DEC6-C41D-4C5F-A487-5F0C3EBF7F9E}" srcId="{360492FF-8B71-4ADC-9A6A-6CA169DEA8F1}" destId="{E80289BA-E1B3-4DBA-A500-2C7EF53A7D7E}" srcOrd="1" destOrd="0" parTransId="{877589A4-2BFB-4695-A85A-B8D9B882AB72}" sibTransId="{567774BD-A03E-45D5-8609-8279DB5DDB16}"/>
    <dgm:cxn modelId="{22EDACC9-B116-42A0-86AB-D92F96CA4262}" type="presOf" srcId="{3503CEDB-FD66-4BC5-B9E9-E643ECE47892}" destId="{640B6E90-7FA5-47E2-915E-770E547D29FF}" srcOrd="1" destOrd="1" presId="urn:microsoft.com/office/officeart/2005/8/layout/cycle4"/>
    <dgm:cxn modelId="{730420CE-761A-4825-915D-2396002A6429}" type="presOf" srcId="{FE9D7788-9E61-40F7-ACE7-DF958C1FF66E}" destId="{D40E14A5-C884-44C4-A747-6E1794B6BC92}" srcOrd="1" destOrd="0" presId="urn:microsoft.com/office/officeart/2005/8/layout/cycle4"/>
    <dgm:cxn modelId="{CFDCA0E3-BCA2-470F-A606-D116C4681803}" type="presOf" srcId="{BF93046A-C7F4-4642-B420-8B6924AD246E}" destId="{14BFB7AB-FE2B-45A4-AF48-4EECEBF817AB}" srcOrd="0" destOrd="1" presId="urn:microsoft.com/office/officeart/2005/8/layout/cycle4"/>
    <dgm:cxn modelId="{4AB04DE5-962A-42D0-AE17-CEE87392F159}" type="presOf" srcId="{6B519DF9-001D-47F4-9429-96C002E80BEB}" destId="{DF84212A-9DC9-4037-8E89-254406F0E492}" srcOrd="1" destOrd="2" presId="urn:microsoft.com/office/officeart/2005/8/layout/cycle4"/>
    <dgm:cxn modelId="{D3F4C0F2-60E3-4919-87BF-87C17C163410}" srcId="{7B5E994E-D4B9-4E95-A0C8-06D4A12E8315}" destId="{6B519DF9-001D-47F4-9429-96C002E80BEB}" srcOrd="2" destOrd="0" parTransId="{08E399DB-EB6E-4BA9-8030-3BEC9EDE44C1}" sibTransId="{B1133271-1D87-4217-98C1-CE6A44F44DB0}"/>
    <dgm:cxn modelId="{FD167AA0-72FA-4B5C-8CD9-6FD4AC3F539A}" type="presParOf" srcId="{C4235B3D-71DB-4FF6-8CFC-1672E4E56040}" destId="{E0C47BCD-167D-425D-BB02-452661B12F07}" srcOrd="0" destOrd="0" presId="urn:microsoft.com/office/officeart/2005/8/layout/cycle4"/>
    <dgm:cxn modelId="{3E6DD473-833B-40F1-8322-2FB5F5D7BB3D}" type="presParOf" srcId="{E0C47BCD-167D-425D-BB02-452661B12F07}" destId="{2A6FE10A-D227-472C-AB34-198A9BC07B76}" srcOrd="0" destOrd="0" presId="urn:microsoft.com/office/officeart/2005/8/layout/cycle4"/>
    <dgm:cxn modelId="{49B58E76-79E5-4CE1-81FE-1F5888B7D8A3}" type="presParOf" srcId="{2A6FE10A-D227-472C-AB34-198A9BC07B76}" destId="{14BFB7AB-FE2B-45A4-AF48-4EECEBF817AB}" srcOrd="0" destOrd="0" presId="urn:microsoft.com/office/officeart/2005/8/layout/cycle4"/>
    <dgm:cxn modelId="{0306461B-F13B-4E1A-8800-9ADF8E7ABFC1}" type="presParOf" srcId="{2A6FE10A-D227-472C-AB34-198A9BC07B76}" destId="{DF84212A-9DC9-4037-8E89-254406F0E492}" srcOrd="1" destOrd="0" presId="urn:microsoft.com/office/officeart/2005/8/layout/cycle4"/>
    <dgm:cxn modelId="{B1022110-7FD1-490C-910E-EAC9033B58B6}" type="presParOf" srcId="{E0C47BCD-167D-425D-BB02-452661B12F07}" destId="{6FE8F8D9-5EE4-4D54-B3AD-BF5B0BE06524}" srcOrd="1" destOrd="0" presId="urn:microsoft.com/office/officeart/2005/8/layout/cycle4"/>
    <dgm:cxn modelId="{C29E29D3-5594-42DF-9256-E7DA39E99BC4}" type="presParOf" srcId="{6FE8F8D9-5EE4-4D54-B3AD-BF5B0BE06524}" destId="{593867FB-DB5A-4DB2-BC9E-47593905D9E6}" srcOrd="0" destOrd="0" presId="urn:microsoft.com/office/officeart/2005/8/layout/cycle4"/>
    <dgm:cxn modelId="{E242776B-A4B8-42C5-8010-C94DAE937741}" type="presParOf" srcId="{6FE8F8D9-5EE4-4D54-B3AD-BF5B0BE06524}" destId="{D40E14A5-C884-44C4-A747-6E1794B6BC92}" srcOrd="1" destOrd="0" presId="urn:microsoft.com/office/officeart/2005/8/layout/cycle4"/>
    <dgm:cxn modelId="{1FDAFCA1-BA39-4BFD-B842-7FEAB48F32B3}" type="presParOf" srcId="{E0C47BCD-167D-425D-BB02-452661B12F07}" destId="{E61AC0D6-F0BC-4748-94E9-D0F8DA98CEB1}" srcOrd="2" destOrd="0" presId="urn:microsoft.com/office/officeart/2005/8/layout/cycle4"/>
    <dgm:cxn modelId="{A31179BF-B410-4AE4-BF2B-7370D6F7A1C0}" type="presParOf" srcId="{E61AC0D6-F0BC-4748-94E9-D0F8DA98CEB1}" destId="{41B38874-D5E8-486B-B16D-1632989F8D4E}" srcOrd="0" destOrd="0" presId="urn:microsoft.com/office/officeart/2005/8/layout/cycle4"/>
    <dgm:cxn modelId="{3C1C84E3-C5D5-4B4D-8A40-7EDE8E775C97}" type="presParOf" srcId="{E61AC0D6-F0BC-4748-94E9-D0F8DA98CEB1}" destId="{640B6E90-7FA5-47E2-915E-770E547D29FF}" srcOrd="1" destOrd="0" presId="urn:microsoft.com/office/officeart/2005/8/layout/cycle4"/>
    <dgm:cxn modelId="{45597E98-7AF8-4AFB-A15A-DFD6D9843472}" type="presParOf" srcId="{E0C47BCD-167D-425D-BB02-452661B12F07}" destId="{F871C861-C5B5-43CF-ABBE-F46378D5DFCD}" srcOrd="3" destOrd="0" presId="urn:microsoft.com/office/officeart/2005/8/layout/cycle4"/>
    <dgm:cxn modelId="{4AE183BE-A47E-4DAA-974B-4183A5489A5D}" type="presParOf" srcId="{F871C861-C5B5-43CF-ABBE-F46378D5DFCD}" destId="{7D87CB9D-91C5-417C-8A9D-4416FCDD1745}" srcOrd="0" destOrd="0" presId="urn:microsoft.com/office/officeart/2005/8/layout/cycle4"/>
    <dgm:cxn modelId="{FE345F8C-9705-421C-8322-F31101CA4B95}" type="presParOf" srcId="{F871C861-C5B5-43CF-ABBE-F46378D5DFCD}" destId="{63CCC512-C4F8-46E9-8764-C7322BE75C77}" srcOrd="1" destOrd="0" presId="urn:microsoft.com/office/officeart/2005/8/layout/cycle4"/>
    <dgm:cxn modelId="{A2374F03-FCF8-474B-B7BF-54577A2B4EA4}" type="presParOf" srcId="{E0C47BCD-167D-425D-BB02-452661B12F07}" destId="{000EEBF8-2A73-482A-8E85-35399951F416}" srcOrd="4" destOrd="0" presId="urn:microsoft.com/office/officeart/2005/8/layout/cycle4"/>
    <dgm:cxn modelId="{0673177A-1F84-4657-B24C-DDD459CF737C}" type="presParOf" srcId="{C4235B3D-71DB-4FF6-8CFC-1672E4E56040}" destId="{F11847B1-608B-45E1-93F0-B22A1D2EB820}" srcOrd="1" destOrd="0" presId="urn:microsoft.com/office/officeart/2005/8/layout/cycle4"/>
    <dgm:cxn modelId="{250E025A-E54A-477A-B893-5A2CF6AC00FC}" type="presParOf" srcId="{F11847B1-608B-45E1-93F0-B22A1D2EB820}" destId="{D9CEC43E-3CC7-48EC-9B18-F488AF1D1D88}" srcOrd="0" destOrd="0" presId="urn:microsoft.com/office/officeart/2005/8/layout/cycle4"/>
    <dgm:cxn modelId="{F7C0B8FD-708F-4253-BF77-BFD267E82700}" type="presParOf" srcId="{F11847B1-608B-45E1-93F0-B22A1D2EB820}" destId="{A9C8F8B5-CC0E-4F28-8518-8F836BEAC569}" srcOrd="1" destOrd="0" presId="urn:microsoft.com/office/officeart/2005/8/layout/cycle4"/>
    <dgm:cxn modelId="{D43376AF-2B9C-4131-9E47-187B37665303}" type="presParOf" srcId="{F11847B1-608B-45E1-93F0-B22A1D2EB820}" destId="{8AD621C9-88A7-4163-967E-65AB62621795}" srcOrd="2" destOrd="0" presId="urn:microsoft.com/office/officeart/2005/8/layout/cycle4"/>
    <dgm:cxn modelId="{3B86E665-0480-4143-801F-FC1FDCAAC6BE}" type="presParOf" srcId="{F11847B1-608B-45E1-93F0-B22A1D2EB820}" destId="{2C02A776-C848-4955-B2BF-E0FC2A7E3DB3}" srcOrd="3" destOrd="0" presId="urn:microsoft.com/office/officeart/2005/8/layout/cycle4"/>
    <dgm:cxn modelId="{9F67DF92-0829-47DA-95DE-3372479718F3}" type="presParOf" srcId="{F11847B1-608B-45E1-93F0-B22A1D2EB820}" destId="{1D62F238-F6DA-4D11-BE28-F9F8CB7FFA4D}" srcOrd="4" destOrd="0" presId="urn:microsoft.com/office/officeart/2005/8/layout/cycle4"/>
    <dgm:cxn modelId="{5EF896CF-CC12-4B87-9692-CD718F12469B}" type="presParOf" srcId="{C4235B3D-71DB-4FF6-8CFC-1672E4E56040}" destId="{0BD55046-475C-4FE6-8DC8-DE2322A305CD}" srcOrd="2" destOrd="0" presId="urn:microsoft.com/office/officeart/2005/8/layout/cycle4"/>
    <dgm:cxn modelId="{CAE6417B-9E24-47C7-B465-22747AE71AB0}" type="presParOf" srcId="{C4235B3D-71DB-4FF6-8CFC-1672E4E56040}" destId="{5200AD63-FB1B-4D1D-9305-F867DD1948F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290587-2B52-4148-9507-2CE0BAED2999}"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F6130954-D705-4320-ADBD-4928DBF43FA2}">
      <dgm:prSet phldrT="[Text]"/>
      <dgm:spPr/>
      <dgm:t>
        <a:bodyPr/>
        <a:lstStyle/>
        <a:p>
          <a:r>
            <a:rPr lang="en-US" dirty="0"/>
            <a:t>   </a:t>
          </a:r>
        </a:p>
      </dgm:t>
    </dgm:pt>
    <dgm:pt modelId="{13702212-C006-4D8F-9FA4-8B7B2B67F780}" type="parTrans" cxnId="{D7D4494E-8F45-4822-8953-77BD1447AC9B}">
      <dgm:prSet/>
      <dgm:spPr/>
      <dgm:t>
        <a:bodyPr/>
        <a:lstStyle/>
        <a:p>
          <a:endParaRPr lang="en-US"/>
        </a:p>
      </dgm:t>
    </dgm:pt>
    <dgm:pt modelId="{F3626C2B-AD32-4921-8E47-8041E0ECBD0A}" type="sibTrans" cxnId="{D7D4494E-8F45-4822-8953-77BD1447AC9B}">
      <dgm:prSet/>
      <dgm:spPr/>
      <dgm:t>
        <a:bodyPr/>
        <a:lstStyle/>
        <a:p>
          <a:endParaRPr lang="en-US"/>
        </a:p>
      </dgm:t>
    </dgm:pt>
    <dgm:pt modelId="{74C83197-251D-4D8B-A08A-A6D4AD70A349}">
      <dgm:prSet phldrT="[Text]"/>
      <dgm:spPr/>
      <dgm:t>
        <a:bodyPr/>
        <a:lstStyle/>
        <a:p>
          <a:r>
            <a:rPr lang="en-US" dirty="0"/>
            <a:t>  </a:t>
          </a:r>
        </a:p>
      </dgm:t>
    </dgm:pt>
    <dgm:pt modelId="{22ED1F19-A91F-4676-9C80-A1D206B52B70}" type="parTrans" cxnId="{82B76644-9061-4FF9-8EA1-A41305BC3DC1}">
      <dgm:prSet/>
      <dgm:spPr/>
      <dgm:t>
        <a:bodyPr/>
        <a:lstStyle/>
        <a:p>
          <a:endParaRPr lang="en-US"/>
        </a:p>
      </dgm:t>
    </dgm:pt>
    <dgm:pt modelId="{603061B5-E89F-49D8-A461-603595BB14F6}" type="sibTrans" cxnId="{82B76644-9061-4FF9-8EA1-A41305BC3DC1}">
      <dgm:prSet/>
      <dgm:spPr/>
      <dgm:t>
        <a:bodyPr/>
        <a:lstStyle/>
        <a:p>
          <a:endParaRPr lang="en-US"/>
        </a:p>
      </dgm:t>
    </dgm:pt>
    <dgm:pt modelId="{7B67749D-2492-4BB1-BE1D-EFB0F65F1C62}">
      <dgm:prSet phldrT="[Text]" custT="1"/>
      <dgm:spPr/>
      <dgm:t>
        <a:bodyPr/>
        <a:lstStyle/>
        <a:p>
          <a:endParaRPr lang="en-US" sz="1200" b="1" dirty="0">
            <a:latin typeface="Calibri" panose="020F0502020204030204" pitchFamily="34" charset="0"/>
          </a:endParaRPr>
        </a:p>
      </dgm:t>
    </dgm:pt>
    <dgm:pt modelId="{3E1B7668-8DCC-462A-AAF6-62EFF9D61591}" type="parTrans" cxnId="{DA4E35CB-A5B9-4841-A75C-CCD73E20510C}">
      <dgm:prSet/>
      <dgm:spPr/>
      <dgm:t>
        <a:bodyPr/>
        <a:lstStyle/>
        <a:p>
          <a:endParaRPr lang="en-US"/>
        </a:p>
      </dgm:t>
    </dgm:pt>
    <dgm:pt modelId="{F4FB3563-57B3-4CEF-AD44-6B38D5863AA8}" type="sibTrans" cxnId="{DA4E35CB-A5B9-4841-A75C-CCD73E20510C}">
      <dgm:prSet/>
      <dgm:spPr/>
      <dgm:t>
        <a:bodyPr/>
        <a:lstStyle/>
        <a:p>
          <a:endParaRPr lang="en-US"/>
        </a:p>
      </dgm:t>
    </dgm:pt>
    <dgm:pt modelId="{5930CA99-0917-4C4D-AFFB-14CC138FE7A2}">
      <dgm:prSet phldrT="[Text]" custT="1"/>
      <dgm:spPr/>
      <dgm:t>
        <a:bodyPr/>
        <a:lstStyle/>
        <a:p>
          <a:r>
            <a:rPr lang="en-US" sz="1200" b="0" i="0" dirty="0">
              <a:latin typeface="Calibri" panose="020F0502020204030204" pitchFamily="34" charset="0"/>
            </a:rPr>
            <a:t>Secure, automated, Salesforce data backups, sophisticated data compare and restore tools</a:t>
          </a:r>
          <a:endParaRPr lang="en-US" sz="1200" dirty="0"/>
        </a:p>
      </dgm:t>
    </dgm:pt>
    <dgm:pt modelId="{4166C372-7771-4D47-812F-7D43AA56DB3C}" type="parTrans" cxnId="{C8DC0B38-0832-424D-85C2-4A2F11E7F843}">
      <dgm:prSet/>
      <dgm:spPr/>
      <dgm:t>
        <a:bodyPr/>
        <a:lstStyle/>
        <a:p>
          <a:endParaRPr lang="en-US"/>
        </a:p>
      </dgm:t>
    </dgm:pt>
    <dgm:pt modelId="{28BB36A7-5E87-4C01-8114-D26CB2C65BEF}" type="sibTrans" cxnId="{C8DC0B38-0832-424D-85C2-4A2F11E7F843}">
      <dgm:prSet/>
      <dgm:spPr/>
      <dgm:t>
        <a:bodyPr/>
        <a:lstStyle/>
        <a:p>
          <a:endParaRPr lang="en-US"/>
        </a:p>
      </dgm:t>
    </dgm:pt>
    <dgm:pt modelId="{0ECF6C2B-0249-44E0-BA2D-B5FC016C533C}">
      <dgm:prSet phldrT="[Text]"/>
      <dgm:spPr/>
      <dgm:t>
        <a:bodyPr/>
        <a:lstStyle/>
        <a:p>
          <a:r>
            <a:rPr lang="en-US" dirty="0"/>
            <a:t> </a:t>
          </a:r>
        </a:p>
      </dgm:t>
    </dgm:pt>
    <dgm:pt modelId="{93E8E6F3-A560-4C23-ADA3-E9418056A3DB}" type="parTrans" cxnId="{AC88A814-FEC7-49E0-9235-6BD528DF4E92}">
      <dgm:prSet/>
      <dgm:spPr/>
      <dgm:t>
        <a:bodyPr/>
        <a:lstStyle/>
        <a:p>
          <a:endParaRPr lang="en-US"/>
        </a:p>
      </dgm:t>
    </dgm:pt>
    <dgm:pt modelId="{BFE51DEA-D3DE-4AAB-99A1-C11A5D753BB8}" type="sibTrans" cxnId="{AC88A814-FEC7-49E0-9235-6BD528DF4E92}">
      <dgm:prSet/>
      <dgm:spPr/>
      <dgm:t>
        <a:bodyPr/>
        <a:lstStyle/>
        <a:p>
          <a:endParaRPr lang="en-US"/>
        </a:p>
      </dgm:t>
    </dgm:pt>
    <dgm:pt modelId="{3D28E093-5FA1-46A7-88F1-CDD42A88E24B}">
      <dgm:prSet phldrT="[Text]" custT="1"/>
      <dgm:spPr/>
      <dgm:t>
        <a:bodyPr/>
        <a:lstStyle/>
        <a:p>
          <a:r>
            <a:rPr lang="en-US" sz="1200" b="0" i="0" dirty="0">
              <a:latin typeface="Calibri" panose="020F0502020204030204" pitchFamily="34" charset="0"/>
            </a:rPr>
            <a:t>CloudAlly’s secure, automated daily backups of Salesforce, including Chatter, attachments, objects and metadata to unlimited Amazon S3 Storage provides an archive of your online data enabling you to view, export/ restore/ migrate data. </a:t>
          </a:r>
          <a:endParaRPr lang="en-US" sz="1200" b="1" dirty="0">
            <a:latin typeface="Calibri" panose="020F0502020204030204" pitchFamily="34" charset="0"/>
          </a:endParaRPr>
        </a:p>
      </dgm:t>
    </dgm:pt>
    <dgm:pt modelId="{BE878098-D0C0-40CC-9811-CD3FDC27D57A}" type="parTrans" cxnId="{7C277BA7-AC08-4A14-AE9A-224840BCDA4C}">
      <dgm:prSet/>
      <dgm:spPr/>
      <dgm:t>
        <a:bodyPr/>
        <a:lstStyle/>
        <a:p>
          <a:endParaRPr lang="en-US"/>
        </a:p>
      </dgm:t>
    </dgm:pt>
    <dgm:pt modelId="{FF764DF1-7F08-4615-974A-8B0EBA4E37D9}" type="sibTrans" cxnId="{7C277BA7-AC08-4A14-AE9A-224840BCDA4C}">
      <dgm:prSet/>
      <dgm:spPr/>
      <dgm:t>
        <a:bodyPr/>
        <a:lstStyle/>
        <a:p>
          <a:endParaRPr lang="en-US"/>
        </a:p>
      </dgm:t>
    </dgm:pt>
    <dgm:pt modelId="{E7E946A6-4FDF-40FE-99D3-DB04E1E51EBE}">
      <dgm:prSet phldrT="[Text]" custT="1"/>
      <dgm:spPr/>
      <dgm:t>
        <a:bodyPr/>
        <a:lstStyle/>
        <a:p>
          <a:r>
            <a:rPr lang="en-US" sz="1200" b="0" i="0" dirty="0">
              <a:latin typeface="Calibri" panose="020F0502020204030204" pitchFamily="34" charset="0"/>
            </a:rPr>
            <a:t>Replicator automatically copies your Salesforce data to your back office, allowing you to safely archive or distribute that data throughout your organization.</a:t>
          </a:r>
          <a:endParaRPr lang="en-US" sz="1200" b="1" dirty="0">
            <a:latin typeface="Calibri" panose="020F0502020204030204" pitchFamily="34" charset="0"/>
          </a:endParaRPr>
        </a:p>
      </dgm:t>
    </dgm:pt>
    <dgm:pt modelId="{4BAEBC66-0B74-4333-AB9C-D95EB4FDC1C6}" type="sibTrans" cxnId="{DD3DF9DE-F592-44E6-9AB5-DD77605A8401}">
      <dgm:prSet/>
      <dgm:spPr/>
      <dgm:t>
        <a:bodyPr/>
        <a:lstStyle/>
        <a:p>
          <a:endParaRPr lang="en-US"/>
        </a:p>
      </dgm:t>
    </dgm:pt>
    <dgm:pt modelId="{33025A30-AEE1-4596-A5D0-CC20B305AE7D}" type="parTrans" cxnId="{DD3DF9DE-F592-44E6-9AB5-DD77605A8401}">
      <dgm:prSet/>
      <dgm:spPr/>
      <dgm:t>
        <a:bodyPr/>
        <a:lstStyle/>
        <a:p>
          <a:endParaRPr lang="en-US"/>
        </a:p>
      </dgm:t>
    </dgm:pt>
    <dgm:pt modelId="{97F453EE-1172-452B-BDE7-27BFD583B4D0}">
      <dgm:prSet phldrT="[Text]" custT="1"/>
      <dgm:spPr/>
      <dgm:t>
        <a:bodyPr/>
        <a:lstStyle/>
        <a:p>
          <a:endParaRPr lang="en-US" sz="1200" dirty="0">
            <a:latin typeface="Calibri" panose="020F0502020204030204" pitchFamily="34" charset="0"/>
          </a:endParaRPr>
        </a:p>
      </dgm:t>
    </dgm:pt>
    <dgm:pt modelId="{1A4C0B7F-BC9C-42B4-AC99-D87BE6C88130}" type="parTrans" cxnId="{3F843DDB-ED9B-48F3-9CE0-74AD080DABFB}">
      <dgm:prSet/>
      <dgm:spPr/>
      <dgm:t>
        <a:bodyPr/>
        <a:lstStyle/>
        <a:p>
          <a:endParaRPr lang="en-US"/>
        </a:p>
      </dgm:t>
    </dgm:pt>
    <dgm:pt modelId="{5187A5FB-FE17-4A63-BFE0-AC3DE3E1D77F}" type="sibTrans" cxnId="{3F843DDB-ED9B-48F3-9CE0-74AD080DABFB}">
      <dgm:prSet/>
      <dgm:spPr/>
      <dgm:t>
        <a:bodyPr/>
        <a:lstStyle/>
        <a:p>
          <a:endParaRPr lang="en-US"/>
        </a:p>
      </dgm:t>
    </dgm:pt>
    <dgm:pt modelId="{D4BE233F-06A4-49D0-91A8-35017FA0E102}">
      <dgm:prSet phldrT="[Text]" custT="1"/>
      <dgm:spPr/>
      <dgm:t>
        <a:bodyPr/>
        <a:lstStyle/>
        <a:p>
          <a:r>
            <a:rPr lang="en-US" sz="1200" dirty="0" err="1">
              <a:latin typeface="Calibri" panose="020F0502020204030204" pitchFamily="34" charset="0"/>
            </a:rPr>
            <a:t>Asdasdasd</a:t>
          </a:r>
          <a:endParaRPr lang="en-US" sz="1200" dirty="0">
            <a:latin typeface="Calibri" panose="020F0502020204030204" pitchFamily="34" charset="0"/>
          </a:endParaRPr>
        </a:p>
      </dgm:t>
    </dgm:pt>
    <dgm:pt modelId="{A1ACB093-3008-4374-9E36-0B1B9344DE41}" type="parTrans" cxnId="{AA508E30-039A-4479-98C1-CE8911081279}">
      <dgm:prSet/>
      <dgm:spPr/>
      <dgm:t>
        <a:bodyPr/>
        <a:lstStyle/>
        <a:p>
          <a:endParaRPr lang="en-US"/>
        </a:p>
      </dgm:t>
    </dgm:pt>
    <dgm:pt modelId="{C238AD27-511C-4C84-B96F-92EF27D6AF23}" type="sibTrans" cxnId="{AA508E30-039A-4479-98C1-CE8911081279}">
      <dgm:prSet/>
      <dgm:spPr/>
      <dgm:t>
        <a:bodyPr/>
        <a:lstStyle/>
        <a:p>
          <a:endParaRPr lang="en-US"/>
        </a:p>
      </dgm:t>
    </dgm:pt>
    <dgm:pt modelId="{AF353584-5770-4642-90B0-FBF9CBD47F2A}">
      <dgm:prSet phldrT="[Text]" custT="1"/>
      <dgm:spPr/>
      <dgm:t>
        <a:bodyPr/>
        <a:lstStyle/>
        <a:p>
          <a:r>
            <a:rPr lang="en-US" sz="1200" b="0" i="0" dirty="0">
              <a:latin typeface="Calibri" panose="020F0502020204030204" pitchFamily="34" charset="0"/>
            </a:rPr>
            <a:t> for disaster recovery, and replication for sandbox testing. Easy setup, unlimited storage.</a:t>
          </a:r>
          <a:br>
            <a:rPr lang="en-US" sz="1200" dirty="0"/>
          </a:br>
          <a:endParaRPr lang="en-US" sz="1200" dirty="0"/>
        </a:p>
      </dgm:t>
    </dgm:pt>
    <dgm:pt modelId="{93956F22-6E9C-49C9-B63A-7AE654F10A19}" type="parTrans" cxnId="{3CF1996D-895C-40A9-84D2-70D8516C0BC6}">
      <dgm:prSet/>
      <dgm:spPr/>
      <dgm:t>
        <a:bodyPr/>
        <a:lstStyle/>
        <a:p>
          <a:endParaRPr lang="en-US"/>
        </a:p>
      </dgm:t>
    </dgm:pt>
    <dgm:pt modelId="{371A8A23-6334-43E7-94FA-0265289AF3EF}" type="sibTrans" cxnId="{3CF1996D-895C-40A9-84D2-70D8516C0BC6}">
      <dgm:prSet/>
      <dgm:spPr/>
      <dgm:t>
        <a:bodyPr/>
        <a:lstStyle/>
        <a:p>
          <a:endParaRPr lang="en-US"/>
        </a:p>
      </dgm:t>
    </dgm:pt>
    <dgm:pt modelId="{87A680B8-D96E-412C-BA77-7BBE64EA6B4D}">
      <dgm:prSet phldrT="[Text]" custT="1"/>
      <dgm:spPr/>
      <dgm:t>
        <a:bodyPr/>
        <a:lstStyle/>
        <a:p>
          <a:endParaRPr lang="en-US" sz="1200" dirty="0">
            <a:latin typeface="Calibri" panose="020F0502020204030204" pitchFamily="34" charset="0"/>
          </a:endParaRPr>
        </a:p>
      </dgm:t>
    </dgm:pt>
    <dgm:pt modelId="{86AFDB7B-C406-4658-A509-3D2FF0E818C5}" type="sibTrans" cxnId="{0757EC71-246A-4EE1-A465-AAB3688D1004}">
      <dgm:prSet/>
      <dgm:spPr/>
      <dgm:t>
        <a:bodyPr/>
        <a:lstStyle/>
        <a:p>
          <a:endParaRPr lang="en-US"/>
        </a:p>
      </dgm:t>
    </dgm:pt>
    <dgm:pt modelId="{9B531585-5E78-49C8-BD27-B16C2C255ACC}" type="parTrans" cxnId="{0757EC71-246A-4EE1-A465-AAB3688D1004}">
      <dgm:prSet/>
      <dgm:spPr/>
      <dgm:t>
        <a:bodyPr/>
        <a:lstStyle/>
        <a:p>
          <a:endParaRPr lang="en-US"/>
        </a:p>
      </dgm:t>
    </dgm:pt>
    <dgm:pt modelId="{2B75986A-952B-4FE4-9426-2D1BFA3A8AD6}">
      <dgm:prSet phldrT="[Text]" custT="1"/>
      <dgm:spPr/>
      <dgm:t>
        <a:bodyPr/>
        <a:lstStyle/>
        <a:p>
          <a:r>
            <a:rPr lang="en-US" sz="1200" dirty="0">
              <a:latin typeface="Calibri" panose="020F0502020204030204" pitchFamily="34" charset="0"/>
            </a:rPr>
            <a:t>Go to Setup &gt;&gt; Data &gt;&gt; Storage Usage to check your current utilization and your usage split across objects.</a:t>
          </a:r>
        </a:p>
      </dgm:t>
    </dgm:pt>
    <dgm:pt modelId="{93F951A8-13AA-4A92-A7E1-A64BB4FD990D}" type="parTrans" cxnId="{6114989D-CADF-406D-AFEB-C51C2BACF83A}">
      <dgm:prSet/>
      <dgm:spPr/>
      <dgm:t>
        <a:bodyPr/>
        <a:lstStyle/>
        <a:p>
          <a:endParaRPr lang="en-US"/>
        </a:p>
      </dgm:t>
    </dgm:pt>
    <dgm:pt modelId="{47E93935-A70F-43BA-B1CD-0398233BD2C4}" type="sibTrans" cxnId="{6114989D-CADF-406D-AFEB-C51C2BACF83A}">
      <dgm:prSet/>
      <dgm:spPr/>
      <dgm:t>
        <a:bodyPr/>
        <a:lstStyle/>
        <a:p>
          <a:endParaRPr lang="en-US"/>
        </a:p>
      </dgm:t>
    </dgm:pt>
    <dgm:pt modelId="{981EE47A-59EF-4DEE-ABBB-B23CA631CF3F}">
      <dgm:prSet phldrT="[Text]" custT="1"/>
      <dgm:spPr/>
      <dgm:t>
        <a:bodyPr/>
        <a:lstStyle/>
        <a:p>
          <a:r>
            <a:rPr lang="en-US" sz="1200" dirty="0">
              <a:latin typeface="Calibri" panose="020F0502020204030204" pitchFamily="34" charset="0"/>
            </a:rPr>
            <a:t>This utility lets you analyze the fields of any object, including what percentage of the records (or a subset of your records) have that field populated.</a:t>
          </a:r>
        </a:p>
      </dgm:t>
    </dgm:pt>
    <dgm:pt modelId="{5AEAA3CC-7ED3-4A4F-B1C5-D20280F150EE}" type="parTrans" cxnId="{AC6BCEBE-E2C1-4341-AB7A-366EC05C62E3}">
      <dgm:prSet/>
      <dgm:spPr/>
      <dgm:t>
        <a:bodyPr/>
        <a:lstStyle/>
        <a:p>
          <a:endParaRPr lang="en-US"/>
        </a:p>
      </dgm:t>
    </dgm:pt>
    <dgm:pt modelId="{C7FC8095-D294-4B2C-B123-50FC3326D0DF}" type="sibTrans" cxnId="{AC6BCEBE-E2C1-4341-AB7A-366EC05C62E3}">
      <dgm:prSet/>
      <dgm:spPr/>
      <dgm:t>
        <a:bodyPr/>
        <a:lstStyle/>
        <a:p>
          <a:endParaRPr lang="en-US"/>
        </a:p>
      </dgm:t>
    </dgm:pt>
    <dgm:pt modelId="{01D570E6-53B7-4359-8DDC-30D6402DAE98}">
      <dgm:prSet phldrT="[Text]" custT="1"/>
      <dgm:spPr/>
      <dgm:t>
        <a:bodyPr/>
        <a:lstStyle/>
        <a:p>
          <a:r>
            <a:rPr lang="en-US" sz="1200" dirty="0">
              <a:latin typeface="Calibri" panose="020F0502020204030204" pitchFamily="34" charset="0"/>
            </a:rPr>
            <a:t>Leveraging custom formula fields on many of the standard objects to record data quality and record completeness, the formulas are then depicted through dashboards to identify deficiencies in record data.</a:t>
          </a:r>
        </a:p>
      </dgm:t>
    </dgm:pt>
    <dgm:pt modelId="{89FA5ADE-ADFE-4CE5-9849-F222A383E40E}" type="parTrans" cxnId="{BDB035F4-E5D0-4509-BE35-B160E5156825}">
      <dgm:prSet/>
      <dgm:spPr/>
      <dgm:t>
        <a:bodyPr/>
        <a:lstStyle/>
        <a:p>
          <a:endParaRPr lang="en-US"/>
        </a:p>
      </dgm:t>
    </dgm:pt>
    <dgm:pt modelId="{96A81E8F-B783-4527-AB6A-A1383D8033B2}" type="sibTrans" cxnId="{BDB035F4-E5D0-4509-BE35-B160E5156825}">
      <dgm:prSet/>
      <dgm:spPr/>
      <dgm:t>
        <a:bodyPr/>
        <a:lstStyle/>
        <a:p>
          <a:endParaRPr lang="en-US"/>
        </a:p>
      </dgm:t>
    </dgm:pt>
    <dgm:pt modelId="{A412B29F-7AE8-43D7-80B9-8F481FE8949E}">
      <dgm:prSet phldrT="[Text]" custT="1"/>
      <dgm:spPr/>
      <dgm:t>
        <a:bodyPr/>
        <a:lstStyle/>
        <a:p>
          <a:r>
            <a:rPr lang="en-US" sz="1200" b="1" dirty="0" err="1">
              <a:latin typeface="Calibri" panose="020F0502020204030204" pitchFamily="34" charset="0"/>
            </a:rPr>
            <a:t>AppExchange</a:t>
          </a:r>
          <a:r>
            <a:rPr lang="en-US" sz="1200" b="1" dirty="0">
              <a:latin typeface="Calibri" panose="020F0502020204030204" pitchFamily="34" charset="0"/>
            </a:rPr>
            <a:t> – Data Quality Analysis Dashboard</a:t>
          </a:r>
        </a:p>
      </dgm:t>
    </dgm:pt>
    <dgm:pt modelId="{D055DEB8-1A0A-488D-B92C-031B56F549E6}" type="parTrans" cxnId="{76EA64FE-7A18-47AA-8A8C-7190F419FF7F}">
      <dgm:prSet/>
      <dgm:spPr/>
      <dgm:t>
        <a:bodyPr/>
        <a:lstStyle/>
        <a:p>
          <a:endParaRPr lang="en-US"/>
        </a:p>
      </dgm:t>
    </dgm:pt>
    <dgm:pt modelId="{1179CACD-8E4F-40EE-A30C-4B289BBE41EC}" type="sibTrans" cxnId="{76EA64FE-7A18-47AA-8A8C-7190F419FF7F}">
      <dgm:prSet/>
      <dgm:spPr/>
      <dgm:t>
        <a:bodyPr/>
        <a:lstStyle/>
        <a:p>
          <a:endParaRPr lang="en-US"/>
        </a:p>
      </dgm:t>
    </dgm:pt>
    <dgm:pt modelId="{FB7D02D6-2614-491C-B9F7-00640263DE01}">
      <dgm:prSet phldrT="[Text]" custT="1"/>
      <dgm:spPr/>
      <dgm:t>
        <a:bodyPr/>
        <a:lstStyle/>
        <a:p>
          <a:r>
            <a:rPr lang="en-US" sz="1200" b="1" dirty="0" err="1">
              <a:latin typeface="Calibri" panose="020F0502020204030204" pitchFamily="34" charset="0"/>
            </a:rPr>
            <a:t>AppExchange</a:t>
          </a:r>
          <a:r>
            <a:rPr lang="en-US" sz="1200" b="1" dirty="0">
              <a:latin typeface="Calibri" panose="020F0502020204030204" pitchFamily="34" charset="0"/>
            </a:rPr>
            <a:t> – Field Trip</a:t>
          </a:r>
        </a:p>
      </dgm:t>
    </dgm:pt>
    <dgm:pt modelId="{F72A7849-BBC8-408B-AC5A-CF68AF7BA02B}" type="parTrans" cxnId="{4834966A-BA48-44A6-99FC-B92F0C1B8476}">
      <dgm:prSet/>
      <dgm:spPr/>
      <dgm:t>
        <a:bodyPr/>
        <a:lstStyle/>
        <a:p>
          <a:endParaRPr lang="en-US"/>
        </a:p>
      </dgm:t>
    </dgm:pt>
    <dgm:pt modelId="{D47A2396-6559-42DC-8F08-6CEB249B146D}" type="sibTrans" cxnId="{4834966A-BA48-44A6-99FC-B92F0C1B8476}">
      <dgm:prSet/>
      <dgm:spPr/>
      <dgm:t>
        <a:bodyPr/>
        <a:lstStyle/>
        <a:p>
          <a:endParaRPr lang="en-US"/>
        </a:p>
      </dgm:t>
    </dgm:pt>
    <dgm:pt modelId="{B2984DB5-1CA1-4224-BCBC-7046E5CD67D6}">
      <dgm:prSet phldrT="[Text]" custT="1"/>
      <dgm:spPr/>
      <dgm:t>
        <a:bodyPr/>
        <a:lstStyle/>
        <a:p>
          <a:r>
            <a:rPr lang="en-US" sz="1200" b="1" dirty="0">
              <a:latin typeface="Calibri" panose="020F0502020204030204" pitchFamily="34" charset="0"/>
            </a:rPr>
            <a:t>Storage Usage in Salesforce</a:t>
          </a:r>
        </a:p>
      </dgm:t>
    </dgm:pt>
    <dgm:pt modelId="{DB74543C-AFA9-49F9-B27F-0C1390EE7913}" type="parTrans" cxnId="{E3A90DB1-5681-475D-B523-9B7EF3348595}">
      <dgm:prSet/>
      <dgm:spPr/>
      <dgm:t>
        <a:bodyPr/>
        <a:lstStyle/>
        <a:p>
          <a:endParaRPr lang="en-US"/>
        </a:p>
      </dgm:t>
    </dgm:pt>
    <dgm:pt modelId="{67C8BDB1-3ADD-4A47-A0BB-6E93ECBCD6AC}" type="sibTrans" cxnId="{E3A90DB1-5681-475D-B523-9B7EF3348595}">
      <dgm:prSet/>
      <dgm:spPr/>
      <dgm:t>
        <a:bodyPr/>
        <a:lstStyle/>
        <a:p>
          <a:endParaRPr lang="en-US"/>
        </a:p>
      </dgm:t>
    </dgm:pt>
    <dgm:pt modelId="{80DA116B-CAF3-4C0A-838E-14FF7075EE57}" type="pres">
      <dgm:prSet presAssocID="{7E290587-2B52-4148-9507-2CE0BAED2999}" presName="Name0" presStyleCnt="0">
        <dgm:presLayoutVars>
          <dgm:dir/>
          <dgm:animLvl val="lvl"/>
          <dgm:resizeHandles val="exact"/>
        </dgm:presLayoutVars>
      </dgm:prSet>
      <dgm:spPr/>
    </dgm:pt>
    <dgm:pt modelId="{1BF41CF1-92F0-45B4-809C-A5FDA0043E2D}" type="pres">
      <dgm:prSet presAssocID="{F6130954-D705-4320-ADBD-4928DBF43FA2}" presName="linNode" presStyleCnt="0"/>
      <dgm:spPr/>
    </dgm:pt>
    <dgm:pt modelId="{0FDF8C45-4197-472F-97D6-3588B3F26971}" type="pres">
      <dgm:prSet presAssocID="{F6130954-D705-4320-ADBD-4928DBF43FA2}" presName="parentText" presStyleLbl="node1" presStyleIdx="0" presStyleCnt="6">
        <dgm:presLayoutVars>
          <dgm:chMax val="1"/>
          <dgm:bulletEnabled val="1"/>
        </dgm:presLayoutVars>
      </dgm:prSet>
      <dgm:spPr/>
    </dgm:pt>
    <dgm:pt modelId="{2A29AA79-21BD-492B-83A7-B9A6D4B0AC87}" type="pres">
      <dgm:prSet presAssocID="{F6130954-D705-4320-ADBD-4928DBF43FA2}" presName="descendantText" presStyleLbl="alignAccFollowNode1" presStyleIdx="0" presStyleCnt="6" custScaleX="230420">
        <dgm:presLayoutVars>
          <dgm:bulletEnabled val="1"/>
        </dgm:presLayoutVars>
      </dgm:prSet>
      <dgm:spPr/>
    </dgm:pt>
    <dgm:pt modelId="{76101068-B262-4446-A3C4-B1E6A7823DA8}" type="pres">
      <dgm:prSet presAssocID="{F3626C2B-AD32-4921-8E47-8041E0ECBD0A}" presName="sp" presStyleCnt="0"/>
      <dgm:spPr/>
    </dgm:pt>
    <dgm:pt modelId="{211C762E-57C5-4F9F-8498-29939A262F0A}" type="pres">
      <dgm:prSet presAssocID="{74C83197-251D-4D8B-A08A-A6D4AD70A349}" presName="linNode" presStyleCnt="0"/>
      <dgm:spPr/>
    </dgm:pt>
    <dgm:pt modelId="{22EB491E-E2A2-4672-9C3B-83D21206058F}" type="pres">
      <dgm:prSet presAssocID="{74C83197-251D-4D8B-A08A-A6D4AD70A349}" presName="parentText" presStyleLbl="node1" presStyleIdx="1" presStyleCnt="6">
        <dgm:presLayoutVars>
          <dgm:chMax val="1"/>
          <dgm:bulletEnabled val="1"/>
        </dgm:presLayoutVars>
      </dgm:prSet>
      <dgm:spPr/>
    </dgm:pt>
    <dgm:pt modelId="{1709374A-0D5B-4446-8333-AD074FAF719E}" type="pres">
      <dgm:prSet presAssocID="{74C83197-251D-4D8B-A08A-A6D4AD70A349}" presName="descendantText" presStyleLbl="alignAccFollowNode1" presStyleIdx="1" presStyleCnt="6" custScaleX="233553">
        <dgm:presLayoutVars>
          <dgm:bulletEnabled val="1"/>
        </dgm:presLayoutVars>
      </dgm:prSet>
      <dgm:spPr/>
    </dgm:pt>
    <dgm:pt modelId="{A77CE7F6-A174-4B0D-A341-76B04A009649}" type="pres">
      <dgm:prSet presAssocID="{603061B5-E89F-49D8-A461-603595BB14F6}" presName="sp" presStyleCnt="0"/>
      <dgm:spPr/>
    </dgm:pt>
    <dgm:pt modelId="{82B55126-FD57-40FA-B7E6-9A5BF97656FF}" type="pres">
      <dgm:prSet presAssocID="{0ECF6C2B-0249-44E0-BA2D-B5FC016C533C}" presName="linNode" presStyleCnt="0"/>
      <dgm:spPr/>
    </dgm:pt>
    <dgm:pt modelId="{396C78BE-4D5E-422D-9A16-A127263EA5D4}" type="pres">
      <dgm:prSet presAssocID="{0ECF6C2B-0249-44E0-BA2D-B5FC016C533C}" presName="parentText" presStyleLbl="node1" presStyleIdx="2" presStyleCnt="6">
        <dgm:presLayoutVars>
          <dgm:chMax val="1"/>
          <dgm:bulletEnabled val="1"/>
        </dgm:presLayoutVars>
      </dgm:prSet>
      <dgm:spPr/>
    </dgm:pt>
    <dgm:pt modelId="{E71244C2-4447-4766-AB46-D5C2D2C7CA83}" type="pres">
      <dgm:prSet presAssocID="{0ECF6C2B-0249-44E0-BA2D-B5FC016C533C}" presName="descendantText" presStyleLbl="alignAccFollowNode1" presStyleIdx="2" presStyleCnt="6" custScaleX="241648">
        <dgm:presLayoutVars>
          <dgm:bulletEnabled val="1"/>
        </dgm:presLayoutVars>
      </dgm:prSet>
      <dgm:spPr/>
    </dgm:pt>
    <dgm:pt modelId="{8C6E0A66-FAE4-482D-8BEA-EC91C7387CE7}" type="pres">
      <dgm:prSet presAssocID="{BFE51DEA-D3DE-4AAB-99A1-C11A5D753BB8}" presName="sp" presStyleCnt="0"/>
      <dgm:spPr/>
    </dgm:pt>
    <dgm:pt modelId="{299BA314-9BA2-49D8-839E-8F730E395BE7}" type="pres">
      <dgm:prSet presAssocID="{97F453EE-1172-452B-BDE7-27BFD583B4D0}" presName="linNode" presStyleCnt="0"/>
      <dgm:spPr/>
    </dgm:pt>
    <dgm:pt modelId="{BF0F79AF-5C4F-4815-B3D0-BED92FF9C119}" type="pres">
      <dgm:prSet presAssocID="{97F453EE-1172-452B-BDE7-27BFD583B4D0}" presName="parentText" presStyleLbl="node1" presStyleIdx="3" presStyleCnt="6">
        <dgm:presLayoutVars>
          <dgm:chMax val="1"/>
          <dgm:bulletEnabled val="1"/>
        </dgm:presLayoutVars>
      </dgm:prSet>
      <dgm:spPr/>
    </dgm:pt>
    <dgm:pt modelId="{D074ABEF-369A-4500-BC5C-F9D4764E1B0B}" type="pres">
      <dgm:prSet presAssocID="{97F453EE-1172-452B-BDE7-27BFD583B4D0}" presName="descendantText" presStyleLbl="alignAccFollowNode1" presStyleIdx="3" presStyleCnt="6" custScaleX="228869">
        <dgm:presLayoutVars>
          <dgm:bulletEnabled val="1"/>
        </dgm:presLayoutVars>
      </dgm:prSet>
      <dgm:spPr/>
    </dgm:pt>
    <dgm:pt modelId="{14B3216A-E306-4147-AFD0-9FA0FE2C5AE8}" type="pres">
      <dgm:prSet presAssocID="{5187A5FB-FE17-4A63-BFE0-AC3DE3E1D77F}" presName="sp" presStyleCnt="0"/>
      <dgm:spPr/>
    </dgm:pt>
    <dgm:pt modelId="{7C2C5C32-4DD5-456F-8902-E4F8B75F3D60}" type="pres">
      <dgm:prSet presAssocID="{D4BE233F-06A4-49D0-91A8-35017FA0E102}" presName="linNode" presStyleCnt="0"/>
      <dgm:spPr/>
    </dgm:pt>
    <dgm:pt modelId="{FD910109-7C34-4C2C-BAFD-790EB11CAA2E}" type="pres">
      <dgm:prSet presAssocID="{D4BE233F-06A4-49D0-91A8-35017FA0E102}" presName="parentText" presStyleLbl="node1" presStyleIdx="4" presStyleCnt="6">
        <dgm:presLayoutVars>
          <dgm:chMax val="1"/>
          <dgm:bulletEnabled val="1"/>
        </dgm:presLayoutVars>
      </dgm:prSet>
      <dgm:spPr/>
    </dgm:pt>
    <dgm:pt modelId="{AED51B21-9DC1-4FD0-B890-5ADC26447CE3}" type="pres">
      <dgm:prSet presAssocID="{D4BE233F-06A4-49D0-91A8-35017FA0E102}" presName="descendantText" presStyleLbl="alignAccFollowNode1" presStyleIdx="4" presStyleCnt="6" custScaleX="226397">
        <dgm:presLayoutVars>
          <dgm:bulletEnabled val="1"/>
        </dgm:presLayoutVars>
      </dgm:prSet>
      <dgm:spPr/>
    </dgm:pt>
    <dgm:pt modelId="{3B0C845F-37AE-46AF-B986-D6E27A82CE78}" type="pres">
      <dgm:prSet presAssocID="{C238AD27-511C-4C84-B96F-92EF27D6AF23}" presName="sp" presStyleCnt="0"/>
      <dgm:spPr/>
    </dgm:pt>
    <dgm:pt modelId="{FC03CA60-D35D-4DF8-B1D6-CF44204BE661}" type="pres">
      <dgm:prSet presAssocID="{87A680B8-D96E-412C-BA77-7BBE64EA6B4D}" presName="linNode" presStyleCnt="0"/>
      <dgm:spPr/>
    </dgm:pt>
    <dgm:pt modelId="{C4AEA7D8-F835-47C8-B123-79B8BC9A0A53}" type="pres">
      <dgm:prSet presAssocID="{87A680B8-D96E-412C-BA77-7BBE64EA6B4D}" presName="parentText" presStyleLbl="node1" presStyleIdx="5" presStyleCnt="6">
        <dgm:presLayoutVars>
          <dgm:chMax val="1"/>
          <dgm:bulletEnabled val="1"/>
        </dgm:presLayoutVars>
      </dgm:prSet>
      <dgm:spPr/>
    </dgm:pt>
    <dgm:pt modelId="{57F317F0-3F11-4994-BCEA-E838EB7FE2AC}" type="pres">
      <dgm:prSet presAssocID="{87A680B8-D96E-412C-BA77-7BBE64EA6B4D}" presName="descendantText" presStyleLbl="alignAccFollowNode1" presStyleIdx="5" presStyleCnt="6" custScaleX="233050">
        <dgm:presLayoutVars>
          <dgm:bulletEnabled val="1"/>
        </dgm:presLayoutVars>
      </dgm:prSet>
      <dgm:spPr/>
    </dgm:pt>
  </dgm:ptLst>
  <dgm:cxnLst>
    <dgm:cxn modelId="{2D0A5409-7208-406C-99CC-C68129EC5874}" type="presOf" srcId="{7B67749D-2492-4BB1-BE1D-EFB0F65F1C62}" destId="{1709374A-0D5B-4446-8333-AD074FAF719E}" srcOrd="0" destOrd="0" presId="urn:microsoft.com/office/officeart/2005/8/layout/vList5"/>
    <dgm:cxn modelId="{E31A3B0B-50CE-47D7-9963-BFFEB5B0062B}" type="presOf" srcId="{2B75986A-952B-4FE4-9426-2D1BFA3A8AD6}" destId="{D074ABEF-369A-4500-BC5C-F9D4764E1B0B}" srcOrd="0" destOrd="1" presId="urn:microsoft.com/office/officeart/2005/8/layout/vList5"/>
    <dgm:cxn modelId="{AC88A814-FEC7-49E0-9235-6BD528DF4E92}" srcId="{7E290587-2B52-4148-9507-2CE0BAED2999}" destId="{0ECF6C2B-0249-44E0-BA2D-B5FC016C533C}" srcOrd="2" destOrd="0" parTransId="{93E8E6F3-A560-4C23-ADA3-E9418056A3DB}" sibTransId="{BFE51DEA-D3DE-4AAB-99A1-C11A5D753BB8}"/>
    <dgm:cxn modelId="{6C0CC82C-4621-4597-B203-E114B00F40CD}" type="presOf" srcId="{3D28E093-5FA1-46A7-88F1-CDD42A88E24B}" destId="{E71244C2-4447-4766-AB46-D5C2D2C7CA83}" srcOrd="0" destOrd="0" presId="urn:microsoft.com/office/officeart/2005/8/layout/vList5"/>
    <dgm:cxn modelId="{AA508E30-039A-4479-98C1-CE8911081279}" srcId="{7E290587-2B52-4148-9507-2CE0BAED2999}" destId="{D4BE233F-06A4-49D0-91A8-35017FA0E102}" srcOrd="4" destOrd="0" parTransId="{A1ACB093-3008-4374-9E36-0B1B9344DE41}" sibTransId="{C238AD27-511C-4C84-B96F-92EF27D6AF23}"/>
    <dgm:cxn modelId="{C8DC0B38-0832-424D-85C2-4A2F11E7F843}" srcId="{7B67749D-2492-4BB1-BE1D-EFB0F65F1C62}" destId="{5930CA99-0917-4C4D-AFFB-14CC138FE7A2}" srcOrd="0" destOrd="0" parTransId="{4166C372-7771-4D47-812F-7D43AA56DB3C}" sibTransId="{28BB36A7-5E87-4C01-8114-D26CB2C65BEF}"/>
    <dgm:cxn modelId="{B3C36E40-6BAF-4EC5-9849-7A54D3C22213}" type="presOf" srcId="{E7E946A6-4FDF-40FE-99D3-DB04E1E51EBE}" destId="{2A29AA79-21BD-492B-83A7-B9A6D4B0AC87}" srcOrd="0" destOrd="0" presId="urn:microsoft.com/office/officeart/2005/8/layout/vList5"/>
    <dgm:cxn modelId="{2C639B63-B719-4D75-9416-B7208DA4467D}" type="presOf" srcId="{0ECF6C2B-0249-44E0-BA2D-B5FC016C533C}" destId="{396C78BE-4D5E-422D-9A16-A127263EA5D4}" srcOrd="0" destOrd="0" presId="urn:microsoft.com/office/officeart/2005/8/layout/vList5"/>
    <dgm:cxn modelId="{82B76644-9061-4FF9-8EA1-A41305BC3DC1}" srcId="{7E290587-2B52-4148-9507-2CE0BAED2999}" destId="{74C83197-251D-4D8B-A08A-A6D4AD70A349}" srcOrd="1" destOrd="0" parTransId="{22ED1F19-A91F-4676-9C80-A1D206B52B70}" sibTransId="{603061B5-E89F-49D8-A461-603595BB14F6}"/>
    <dgm:cxn modelId="{4B19DB45-FED8-4F9D-848C-D904B70AB140}" type="presOf" srcId="{981EE47A-59EF-4DEE-ABBB-B23CA631CF3F}" destId="{AED51B21-9DC1-4FD0-B890-5ADC26447CE3}" srcOrd="0" destOrd="1" presId="urn:microsoft.com/office/officeart/2005/8/layout/vList5"/>
    <dgm:cxn modelId="{10347A66-91D8-43BD-9C82-FD89016B24E1}" type="presOf" srcId="{F6130954-D705-4320-ADBD-4928DBF43FA2}" destId="{0FDF8C45-4197-472F-97D6-3588B3F26971}" srcOrd="0" destOrd="0" presId="urn:microsoft.com/office/officeart/2005/8/layout/vList5"/>
    <dgm:cxn modelId="{4834966A-BA48-44A6-99FC-B92F0C1B8476}" srcId="{D4BE233F-06A4-49D0-91A8-35017FA0E102}" destId="{FB7D02D6-2614-491C-B9F7-00640263DE01}" srcOrd="0" destOrd="0" parTransId="{F72A7849-BBC8-408B-AC5A-CF68AF7BA02B}" sibTransId="{D47A2396-6559-42DC-8F08-6CEB249B146D}"/>
    <dgm:cxn modelId="{4770444D-FEBC-4F15-8DFB-5DC8F7EECC59}" type="presOf" srcId="{FB7D02D6-2614-491C-B9F7-00640263DE01}" destId="{AED51B21-9DC1-4FD0-B890-5ADC26447CE3}" srcOrd="0" destOrd="0" presId="urn:microsoft.com/office/officeart/2005/8/layout/vList5"/>
    <dgm:cxn modelId="{3CF1996D-895C-40A9-84D2-70D8516C0BC6}" srcId="{7B67749D-2492-4BB1-BE1D-EFB0F65F1C62}" destId="{AF353584-5770-4642-90B0-FBF9CBD47F2A}" srcOrd="1" destOrd="0" parTransId="{93956F22-6E9C-49C9-B63A-7AE654F10A19}" sibTransId="{371A8A23-6334-43E7-94FA-0265289AF3EF}"/>
    <dgm:cxn modelId="{D7D4494E-8F45-4822-8953-77BD1447AC9B}" srcId="{7E290587-2B52-4148-9507-2CE0BAED2999}" destId="{F6130954-D705-4320-ADBD-4928DBF43FA2}" srcOrd="0" destOrd="0" parTransId="{13702212-C006-4D8F-9FA4-8B7B2B67F780}" sibTransId="{F3626C2B-AD32-4921-8E47-8041E0ECBD0A}"/>
    <dgm:cxn modelId="{BA0B1D70-D7F9-4F4F-9E61-3F5B17D50A78}" type="presOf" srcId="{87A680B8-D96E-412C-BA77-7BBE64EA6B4D}" destId="{C4AEA7D8-F835-47C8-B123-79B8BC9A0A53}" srcOrd="0" destOrd="0" presId="urn:microsoft.com/office/officeart/2005/8/layout/vList5"/>
    <dgm:cxn modelId="{0757EC71-246A-4EE1-A465-AAB3688D1004}" srcId="{7E290587-2B52-4148-9507-2CE0BAED2999}" destId="{87A680B8-D96E-412C-BA77-7BBE64EA6B4D}" srcOrd="5" destOrd="0" parTransId="{9B531585-5E78-49C8-BD27-B16C2C255ACC}" sibTransId="{86AFDB7B-C406-4658-A509-3D2FF0E818C5}"/>
    <dgm:cxn modelId="{CBCED488-2DCA-452D-BB2D-24C5511F6050}" type="presOf" srcId="{AF353584-5770-4642-90B0-FBF9CBD47F2A}" destId="{1709374A-0D5B-4446-8333-AD074FAF719E}" srcOrd="0" destOrd="2" presId="urn:microsoft.com/office/officeart/2005/8/layout/vList5"/>
    <dgm:cxn modelId="{6114989D-CADF-406D-AFEB-C51C2BACF83A}" srcId="{97F453EE-1172-452B-BDE7-27BFD583B4D0}" destId="{2B75986A-952B-4FE4-9426-2D1BFA3A8AD6}" srcOrd="1" destOrd="0" parTransId="{93F951A8-13AA-4A92-A7E1-A64BB4FD990D}" sibTransId="{47E93935-A70F-43BA-B1CD-0398233BD2C4}"/>
    <dgm:cxn modelId="{C7E2279F-4977-4B25-8B0D-5702D462592D}" type="presOf" srcId="{97F453EE-1172-452B-BDE7-27BFD583B4D0}" destId="{BF0F79AF-5C4F-4815-B3D0-BED92FF9C119}" srcOrd="0" destOrd="0" presId="urn:microsoft.com/office/officeart/2005/8/layout/vList5"/>
    <dgm:cxn modelId="{7C277BA7-AC08-4A14-AE9A-224840BCDA4C}" srcId="{0ECF6C2B-0249-44E0-BA2D-B5FC016C533C}" destId="{3D28E093-5FA1-46A7-88F1-CDD42A88E24B}" srcOrd="0" destOrd="0" parTransId="{BE878098-D0C0-40CC-9811-CD3FDC27D57A}" sibTransId="{FF764DF1-7F08-4615-974A-8B0EBA4E37D9}"/>
    <dgm:cxn modelId="{24539AA7-2030-44E1-8673-1F90800E1E57}" type="presOf" srcId="{5930CA99-0917-4C4D-AFFB-14CC138FE7A2}" destId="{1709374A-0D5B-4446-8333-AD074FAF719E}" srcOrd="0" destOrd="1" presId="urn:microsoft.com/office/officeart/2005/8/layout/vList5"/>
    <dgm:cxn modelId="{E3A90DB1-5681-475D-B523-9B7EF3348595}" srcId="{97F453EE-1172-452B-BDE7-27BFD583B4D0}" destId="{B2984DB5-1CA1-4224-BCBC-7046E5CD67D6}" srcOrd="0" destOrd="0" parTransId="{DB74543C-AFA9-49F9-B27F-0C1390EE7913}" sibTransId="{67C8BDB1-3ADD-4A47-A0BB-6E93ECBCD6AC}"/>
    <dgm:cxn modelId="{C32E56B7-D0D6-4D3B-9254-CF56584FA988}" type="presOf" srcId="{01D570E6-53B7-4359-8DDC-30D6402DAE98}" destId="{57F317F0-3F11-4994-BCEA-E838EB7FE2AC}" srcOrd="0" destOrd="1" presId="urn:microsoft.com/office/officeart/2005/8/layout/vList5"/>
    <dgm:cxn modelId="{FD2FB1B8-E423-4053-B1E8-69B10F549BD2}" type="presOf" srcId="{B2984DB5-1CA1-4224-BCBC-7046E5CD67D6}" destId="{D074ABEF-369A-4500-BC5C-F9D4764E1B0B}" srcOrd="0" destOrd="0" presId="urn:microsoft.com/office/officeart/2005/8/layout/vList5"/>
    <dgm:cxn modelId="{7E432BBB-2443-48DC-ABD5-E6A99AB7E27E}" type="presOf" srcId="{A412B29F-7AE8-43D7-80B9-8F481FE8949E}" destId="{57F317F0-3F11-4994-BCEA-E838EB7FE2AC}" srcOrd="0" destOrd="0" presId="urn:microsoft.com/office/officeart/2005/8/layout/vList5"/>
    <dgm:cxn modelId="{AC6BCEBE-E2C1-4341-AB7A-366EC05C62E3}" srcId="{D4BE233F-06A4-49D0-91A8-35017FA0E102}" destId="{981EE47A-59EF-4DEE-ABBB-B23CA631CF3F}" srcOrd="1" destOrd="0" parTransId="{5AEAA3CC-7ED3-4A4F-B1C5-D20280F150EE}" sibTransId="{C7FC8095-D294-4B2C-B123-50FC3326D0DF}"/>
    <dgm:cxn modelId="{DA4E35CB-A5B9-4841-A75C-CCD73E20510C}" srcId="{74C83197-251D-4D8B-A08A-A6D4AD70A349}" destId="{7B67749D-2492-4BB1-BE1D-EFB0F65F1C62}" srcOrd="0" destOrd="0" parTransId="{3E1B7668-8DCC-462A-AAF6-62EFF9D61591}" sibTransId="{F4FB3563-57B3-4CEF-AD44-6B38D5863AA8}"/>
    <dgm:cxn modelId="{63F0E8D3-5348-4146-8200-9DC1648F269E}" type="presOf" srcId="{74C83197-251D-4D8B-A08A-A6D4AD70A349}" destId="{22EB491E-E2A2-4672-9C3B-83D21206058F}" srcOrd="0" destOrd="0" presId="urn:microsoft.com/office/officeart/2005/8/layout/vList5"/>
    <dgm:cxn modelId="{8DA62FDA-6A45-430A-BBA1-004B1D4AB9D9}" type="presOf" srcId="{7E290587-2B52-4148-9507-2CE0BAED2999}" destId="{80DA116B-CAF3-4C0A-838E-14FF7075EE57}" srcOrd="0" destOrd="0" presId="urn:microsoft.com/office/officeart/2005/8/layout/vList5"/>
    <dgm:cxn modelId="{3F843DDB-ED9B-48F3-9CE0-74AD080DABFB}" srcId="{7E290587-2B52-4148-9507-2CE0BAED2999}" destId="{97F453EE-1172-452B-BDE7-27BFD583B4D0}" srcOrd="3" destOrd="0" parTransId="{1A4C0B7F-BC9C-42B4-AC99-D87BE6C88130}" sibTransId="{5187A5FB-FE17-4A63-BFE0-AC3DE3E1D77F}"/>
    <dgm:cxn modelId="{DD3DF9DE-F592-44E6-9AB5-DD77605A8401}" srcId="{F6130954-D705-4320-ADBD-4928DBF43FA2}" destId="{E7E946A6-4FDF-40FE-99D3-DB04E1E51EBE}" srcOrd="0" destOrd="0" parTransId="{33025A30-AEE1-4596-A5D0-CC20B305AE7D}" sibTransId="{4BAEBC66-0B74-4333-AB9C-D95EB4FDC1C6}"/>
    <dgm:cxn modelId="{D17845E6-9225-4EBA-8383-845F1D6C91C7}" type="presOf" srcId="{D4BE233F-06A4-49D0-91A8-35017FA0E102}" destId="{FD910109-7C34-4C2C-BAFD-790EB11CAA2E}" srcOrd="0" destOrd="0" presId="urn:microsoft.com/office/officeart/2005/8/layout/vList5"/>
    <dgm:cxn modelId="{BDB035F4-E5D0-4509-BE35-B160E5156825}" srcId="{87A680B8-D96E-412C-BA77-7BBE64EA6B4D}" destId="{01D570E6-53B7-4359-8DDC-30D6402DAE98}" srcOrd="1" destOrd="0" parTransId="{89FA5ADE-ADFE-4CE5-9849-F222A383E40E}" sibTransId="{96A81E8F-B783-4527-AB6A-A1383D8033B2}"/>
    <dgm:cxn modelId="{76EA64FE-7A18-47AA-8A8C-7190F419FF7F}" srcId="{87A680B8-D96E-412C-BA77-7BBE64EA6B4D}" destId="{A412B29F-7AE8-43D7-80B9-8F481FE8949E}" srcOrd="0" destOrd="0" parTransId="{D055DEB8-1A0A-488D-B92C-031B56F549E6}" sibTransId="{1179CACD-8E4F-40EE-A30C-4B289BBE41EC}"/>
    <dgm:cxn modelId="{BE10D0D8-977F-41CE-A548-09489DB0DF63}" type="presParOf" srcId="{80DA116B-CAF3-4C0A-838E-14FF7075EE57}" destId="{1BF41CF1-92F0-45B4-809C-A5FDA0043E2D}" srcOrd="0" destOrd="0" presId="urn:microsoft.com/office/officeart/2005/8/layout/vList5"/>
    <dgm:cxn modelId="{E09286E9-0E2D-45F6-BF38-388685B3101F}" type="presParOf" srcId="{1BF41CF1-92F0-45B4-809C-A5FDA0043E2D}" destId="{0FDF8C45-4197-472F-97D6-3588B3F26971}" srcOrd="0" destOrd="0" presId="urn:microsoft.com/office/officeart/2005/8/layout/vList5"/>
    <dgm:cxn modelId="{1DCDC585-E721-46CC-BE3B-B20875DA7F98}" type="presParOf" srcId="{1BF41CF1-92F0-45B4-809C-A5FDA0043E2D}" destId="{2A29AA79-21BD-492B-83A7-B9A6D4B0AC87}" srcOrd="1" destOrd="0" presId="urn:microsoft.com/office/officeart/2005/8/layout/vList5"/>
    <dgm:cxn modelId="{BD67E966-A2E8-493C-82B8-5940F81B58AE}" type="presParOf" srcId="{80DA116B-CAF3-4C0A-838E-14FF7075EE57}" destId="{76101068-B262-4446-A3C4-B1E6A7823DA8}" srcOrd="1" destOrd="0" presId="urn:microsoft.com/office/officeart/2005/8/layout/vList5"/>
    <dgm:cxn modelId="{080E4BB3-4AF6-486E-BBE7-19E605609CC3}" type="presParOf" srcId="{80DA116B-CAF3-4C0A-838E-14FF7075EE57}" destId="{211C762E-57C5-4F9F-8498-29939A262F0A}" srcOrd="2" destOrd="0" presId="urn:microsoft.com/office/officeart/2005/8/layout/vList5"/>
    <dgm:cxn modelId="{6CBFF6A3-449F-4758-A188-8C8C743E7F4D}" type="presParOf" srcId="{211C762E-57C5-4F9F-8498-29939A262F0A}" destId="{22EB491E-E2A2-4672-9C3B-83D21206058F}" srcOrd="0" destOrd="0" presId="urn:microsoft.com/office/officeart/2005/8/layout/vList5"/>
    <dgm:cxn modelId="{07BB193E-E6B7-4020-9CE7-2F094A0E8698}" type="presParOf" srcId="{211C762E-57C5-4F9F-8498-29939A262F0A}" destId="{1709374A-0D5B-4446-8333-AD074FAF719E}" srcOrd="1" destOrd="0" presId="urn:microsoft.com/office/officeart/2005/8/layout/vList5"/>
    <dgm:cxn modelId="{68AF20FB-C2AF-41CE-8034-F6690D186C60}" type="presParOf" srcId="{80DA116B-CAF3-4C0A-838E-14FF7075EE57}" destId="{A77CE7F6-A174-4B0D-A341-76B04A009649}" srcOrd="3" destOrd="0" presId="urn:microsoft.com/office/officeart/2005/8/layout/vList5"/>
    <dgm:cxn modelId="{EB06E5B5-2671-459F-90BB-A1DAFB7D8A27}" type="presParOf" srcId="{80DA116B-CAF3-4C0A-838E-14FF7075EE57}" destId="{82B55126-FD57-40FA-B7E6-9A5BF97656FF}" srcOrd="4" destOrd="0" presId="urn:microsoft.com/office/officeart/2005/8/layout/vList5"/>
    <dgm:cxn modelId="{3D172E86-D782-4F3C-9D7A-9066AE730D4F}" type="presParOf" srcId="{82B55126-FD57-40FA-B7E6-9A5BF97656FF}" destId="{396C78BE-4D5E-422D-9A16-A127263EA5D4}" srcOrd="0" destOrd="0" presId="urn:microsoft.com/office/officeart/2005/8/layout/vList5"/>
    <dgm:cxn modelId="{8C1C5CBB-5A90-40DA-B979-173D492CB73C}" type="presParOf" srcId="{82B55126-FD57-40FA-B7E6-9A5BF97656FF}" destId="{E71244C2-4447-4766-AB46-D5C2D2C7CA83}" srcOrd="1" destOrd="0" presId="urn:microsoft.com/office/officeart/2005/8/layout/vList5"/>
    <dgm:cxn modelId="{C9E561E1-B659-4B97-8B54-E6EBC9538DFA}" type="presParOf" srcId="{80DA116B-CAF3-4C0A-838E-14FF7075EE57}" destId="{8C6E0A66-FAE4-482D-8BEA-EC91C7387CE7}" srcOrd="5" destOrd="0" presId="urn:microsoft.com/office/officeart/2005/8/layout/vList5"/>
    <dgm:cxn modelId="{8045F286-2C36-4CF1-9751-867C38CEB1E6}" type="presParOf" srcId="{80DA116B-CAF3-4C0A-838E-14FF7075EE57}" destId="{299BA314-9BA2-49D8-839E-8F730E395BE7}" srcOrd="6" destOrd="0" presId="urn:microsoft.com/office/officeart/2005/8/layout/vList5"/>
    <dgm:cxn modelId="{71A6B3C2-BC5F-408C-BC2F-C728CED4553C}" type="presParOf" srcId="{299BA314-9BA2-49D8-839E-8F730E395BE7}" destId="{BF0F79AF-5C4F-4815-B3D0-BED92FF9C119}" srcOrd="0" destOrd="0" presId="urn:microsoft.com/office/officeart/2005/8/layout/vList5"/>
    <dgm:cxn modelId="{58BE1CD7-37B1-42AA-93C5-88D9E02A4F83}" type="presParOf" srcId="{299BA314-9BA2-49D8-839E-8F730E395BE7}" destId="{D074ABEF-369A-4500-BC5C-F9D4764E1B0B}" srcOrd="1" destOrd="0" presId="urn:microsoft.com/office/officeart/2005/8/layout/vList5"/>
    <dgm:cxn modelId="{8998002A-CB54-45DC-8024-A5646BD06A7E}" type="presParOf" srcId="{80DA116B-CAF3-4C0A-838E-14FF7075EE57}" destId="{14B3216A-E306-4147-AFD0-9FA0FE2C5AE8}" srcOrd="7" destOrd="0" presId="urn:microsoft.com/office/officeart/2005/8/layout/vList5"/>
    <dgm:cxn modelId="{061137D7-0D6B-4827-B1EB-4DB49DE5D7F9}" type="presParOf" srcId="{80DA116B-CAF3-4C0A-838E-14FF7075EE57}" destId="{7C2C5C32-4DD5-456F-8902-E4F8B75F3D60}" srcOrd="8" destOrd="0" presId="urn:microsoft.com/office/officeart/2005/8/layout/vList5"/>
    <dgm:cxn modelId="{0BEC07F3-826F-401E-B5AE-70B12BFC5F73}" type="presParOf" srcId="{7C2C5C32-4DD5-456F-8902-E4F8B75F3D60}" destId="{FD910109-7C34-4C2C-BAFD-790EB11CAA2E}" srcOrd="0" destOrd="0" presId="urn:microsoft.com/office/officeart/2005/8/layout/vList5"/>
    <dgm:cxn modelId="{272FF252-B769-4727-AABA-F70FFDF80558}" type="presParOf" srcId="{7C2C5C32-4DD5-456F-8902-E4F8B75F3D60}" destId="{AED51B21-9DC1-4FD0-B890-5ADC26447CE3}" srcOrd="1" destOrd="0" presId="urn:microsoft.com/office/officeart/2005/8/layout/vList5"/>
    <dgm:cxn modelId="{C9CA9C9C-2DB5-4FD2-8F01-EA4ACBADCB3C}" type="presParOf" srcId="{80DA116B-CAF3-4C0A-838E-14FF7075EE57}" destId="{3B0C845F-37AE-46AF-B986-D6E27A82CE78}" srcOrd="9" destOrd="0" presId="urn:microsoft.com/office/officeart/2005/8/layout/vList5"/>
    <dgm:cxn modelId="{9EA2029B-EC80-470F-918F-7A79D096B0F9}" type="presParOf" srcId="{80DA116B-CAF3-4C0A-838E-14FF7075EE57}" destId="{FC03CA60-D35D-4DF8-B1D6-CF44204BE661}" srcOrd="10" destOrd="0" presId="urn:microsoft.com/office/officeart/2005/8/layout/vList5"/>
    <dgm:cxn modelId="{4D187B79-025B-43E9-B1BB-8654F541269C}" type="presParOf" srcId="{FC03CA60-D35D-4DF8-B1D6-CF44204BE661}" destId="{C4AEA7D8-F835-47C8-B123-79B8BC9A0A53}" srcOrd="0" destOrd="0" presId="urn:microsoft.com/office/officeart/2005/8/layout/vList5"/>
    <dgm:cxn modelId="{5A884174-7FB2-40CE-8835-DBC1DC67C857}" type="presParOf" srcId="{FC03CA60-D35D-4DF8-B1D6-CF44204BE661}" destId="{57F317F0-3F11-4994-BCEA-E838EB7FE2A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38874-D5E8-486B-B16D-1632989F8D4E}">
      <dsp:nvSpPr>
        <dsp:cNvPr id="0" name=""/>
        <dsp:cNvSpPr/>
      </dsp:nvSpPr>
      <dsp:spPr>
        <a:xfrm>
          <a:off x="4237730" y="2993813"/>
          <a:ext cx="3611885" cy="1408853"/>
        </a:xfrm>
        <a:prstGeom prst="roundRect">
          <a:avLst>
            <a:gd name="adj" fmla="val 10000"/>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60960" tIns="60960" rIns="60960" bIns="609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Identify the tools needed for the Data Archival.</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Execute the Data Archival for records identified in previous step.</a:t>
          </a:r>
        </a:p>
      </dsp:txBody>
      <dsp:txXfrm>
        <a:off x="5352244" y="3376974"/>
        <a:ext cx="2466423" cy="994744"/>
      </dsp:txXfrm>
    </dsp:sp>
    <dsp:sp modelId="{7D87CB9D-91C5-417C-8A9D-4416FCDD1745}">
      <dsp:nvSpPr>
        <dsp:cNvPr id="0" name=""/>
        <dsp:cNvSpPr/>
      </dsp:nvSpPr>
      <dsp:spPr>
        <a:xfrm>
          <a:off x="40" y="2993813"/>
          <a:ext cx="3611885" cy="1408853"/>
        </a:xfrm>
        <a:prstGeom prst="roundRect">
          <a:avLst>
            <a:gd name="adj" fmla="val 10000"/>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dsp:spPr>
      <dsp:style>
        <a:lnRef idx="1">
          <a:schemeClr val="accent5"/>
        </a:lnRef>
        <a:fillRef idx="2">
          <a:schemeClr val="accent5"/>
        </a:fillRef>
        <a:effectRef idx="1">
          <a:schemeClr val="accent5"/>
        </a:effectRef>
        <a:fontRef idx="minor">
          <a:schemeClr val="dk1"/>
        </a:fontRef>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Measure the benefits of archival.</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Re-define the Archival plan if needed.</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Continuously monitor your org data and repeat, if needed.</a:t>
          </a:r>
        </a:p>
        <a:p>
          <a:pPr marL="114300" lvl="1" indent="-114300" algn="l" defTabSz="533400">
            <a:lnSpc>
              <a:spcPct val="90000"/>
            </a:lnSpc>
            <a:spcBef>
              <a:spcPct val="0"/>
            </a:spcBef>
            <a:spcAft>
              <a:spcPct val="15000"/>
            </a:spcAft>
            <a:buChar char="•"/>
          </a:pPr>
          <a:endParaRPr lang="en-US" sz="1200" kern="1200" dirty="0">
            <a:latin typeface="Calibri" panose="020F0502020204030204" pitchFamily="34" charset="0"/>
          </a:endParaRPr>
        </a:p>
      </dsp:txBody>
      <dsp:txXfrm>
        <a:off x="30988" y="3376974"/>
        <a:ext cx="2466423" cy="994744"/>
      </dsp:txXfrm>
    </dsp:sp>
    <dsp:sp modelId="{593867FB-DB5A-4DB2-BC9E-47593905D9E6}">
      <dsp:nvSpPr>
        <dsp:cNvPr id="0" name=""/>
        <dsp:cNvSpPr/>
      </dsp:nvSpPr>
      <dsp:spPr>
        <a:xfrm>
          <a:off x="4237730" y="0"/>
          <a:ext cx="3611885" cy="1408853"/>
        </a:xfrm>
        <a:prstGeom prst="roundRect">
          <a:avLst>
            <a:gd name="adj" fmla="val 10000"/>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Identify data in your org which satisfies the criteria mentioned in the plan.</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Prepare a plan to restore data from archived storehouse, if need arises.</a:t>
          </a:r>
        </a:p>
      </dsp:txBody>
      <dsp:txXfrm>
        <a:off x="5352244" y="30948"/>
        <a:ext cx="2466423" cy="994744"/>
      </dsp:txXfrm>
    </dsp:sp>
    <dsp:sp modelId="{14BFB7AB-FE2B-45A4-AF48-4EECEBF817AB}">
      <dsp:nvSpPr>
        <dsp:cNvPr id="0" name=""/>
        <dsp:cNvSpPr/>
      </dsp:nvSpPr>
      <dsp:spPr>
        <a:xfrm>
          <a:off x="40123" y="0"/>
          <a:ext cx="3611885" cy="1408853"/>
        </a:xfrm>
        <a:prstGeom prst="roundRect">
          <a:avLst>
            <a:gd name="adj" fmla="val 10000"/>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Understand your Salesforce Storage Limits.</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Identify your Data usage trends.</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Establish Data retention policies.</a:t>
          </a:r>
        </a:p>
      </dsp:txBody>
      <dsp:txXfrm>
        <a:off x="71071" y="30948"/>
        <a:ext cx="2466423" cy="994744"/>
      </dsp:txXfrm>
    </dsp:sp>
    <dsp:sp modelId="{D9CEC43E-3CC7-48EC-9B18-F488AF1D1D88}">
      <dsp:nvSpPr>
        <dsp:cNvPr id="0" name=""/>
        <dsp:cNvSpPr/>
      </dsp:nvSpPr>
      <dsp:spPr>
        <a:xfrm>
          <a:off x="1974426" y="250952"/>
          <a:ext cx="1906354" cy="1906354"/>
        </a:xfrm>
        <a:prstGeom prst="pieWedg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Plan Data Archival Strategy</a:t>
          </a:r>
        </a:p>
      </dsp:txBody>
      <dsp:txXfrm>
        <a:off x="2532784" y="809310"/>
        <a:ext cx="1347996" cy="1347996"/>
      </dsp:txXfrm>
    </dsp:sp>
    <dsp:sp modelId="{A9C8F8B5-CC0E-4F28-8518-8F836BEAC569}">
      <dsp:nvSpPr>
        <dsp:cNvPr id="0" name=""/>
        <dsp:cNvSpPr/>
      </dsp:nvSpPr>
      <dsp:spPr>
        <a:xfrm rot="5400000">
          <a:off x="3944090" y="278403"/>
          <a:ext cx="1955843" cy="1906354"/>
        </a:xfrm>
        <a:prstGeom prst="pieWedg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Identify Data to be Archived</a:t>
          </a:r>
        </a:p>
      </dsp:txBody>
      <dsp:txXfrm rot="-5400000">
        <a:off x="3968835" y="826512"/>
        <a:ext cx="1347996" cy="1382990"/>
      </dsp:txXfrm>
    </dsp:sp>
    <dsp:sp modelId="{8AD621C9-88A7-4163-967E-65AB62621795}">
      <dsp:nvSpPr>
        <dsp:cNvPr id="0" name=""/>
        <dsp:cNvSpPr/>
      </dsp:nvSpPr>
      <dsp:spPr>
        <a:xfrm rot="10800000">
          <a:off x="3968834" y="2245360"/>
          <a:ext cx="1906354" cy="1906354"/>
        </a:xfrm>
        <a:prstGeom prst="pieWedg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Execute Data Archival Plan</a:t>
          </a:r>
        </a:p>
      </dsp:txBody>
      <dsp:txXfrm rot="10800000">
        <a:off x="3968834" y="2245360"/>
        <a:ext cx="1347996" cy="1347996"/>
      </dsp:txXfrm>
    </dsp:sp>
    <dsp:sp modelId="{2C02A776-C848-4955-B2BF-E0FC2A7E3DB3}">
      <dsp:nvSpPr>
        <dsp:cNvPr id="0" name=""/>
        <dsp:cNvSpPr/>
      </dsp:nvSpPr>
      <dsp:spPr>
        <a:xfrm rot="16200000">
          <a:off x="1974426" y="2245360"/>
          <a:ext cx="1906354" cy="1906354"/>
        </a:xfrm>
        <a:prstGeom prst="pieWedg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Calibri" panose="020F0502020204030204" pitchFamily="34" charset="0"/>
            </a:rPr>
            <a:t>Monitor &amp; Repeat</a:t>
          </a:r>
        </a:p>
      </dsp:txBody>
      <dsp:txXfrm rot="5400000">
        <a:off x="2532784" y="2245360"/>
        <a:ext cx="1347996" cy="1347996"/>
      </dsp:txXfrm>
    </dsp:sp>
    <dsp:sp modelId="{0BD55046-475C-4FE6-8DC8-DE2322A305CD}">
      <dsp:nvSpPr>
        <dsp:cNvPr id="0" name=""/>
        <dsp:cNvSpPr/>
      </dsp:nvSpPr>
      <dsp:spPr>
        <a:xfrm>
          <a:off x="3595708" y="1805093"/>
          <a:ext cx="658198" cy="572346"/>
        </a:xfrm>
        <a:prstGeom prst="circularArrow">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00AD63-FB1B-4D1D-9305-F867DD1948F0}">
      <dsp:nvSpPr>
        <dsp:cNvPr id="0" name=""/>
        <dsp:cNvSpPr/>
      </dsp:nvSpPr>
      <dsp:spPr>
        <a:xfrm rot="10800000">
          <a:off x="3595708" y="2025226"/>
          <a:ext cx="658198" cy="572346"/>
        </a:xfrm>
        <a:prstGeom prst="circularArrow">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9AA79-21BD-492B-83A7-B9A6D4B0AC87}">
      <dsp:nvSpPr>
        <dsp:cNvPr id="0" name=""/>
        <dsp:cNvSpPr/>
      </dsp:nvSpPr>
      <dsp:spPr>
        <a:xfrm rot="5400000">
          <a:off x="4982753" y="-3165956"/>
          <a:ext cx="624402" cy="7115096"/>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latin typeface="Calibri" panose="020F0502020204030204" pitchFamily="34" charset="0"/>
            </a:rPr>
            <a:t>Replicator automatically copies your Salesforce data to your back office, allowing you to safely archive or distribute that data throughout your organization.</a:t>
          </a:r>
          <a:endParaRPr lang="en-US" sz="1200" b="1" kern="1200" dirty="0">
            <a:latin typeface="Calibri" panose="020F0502020204030204" pitchFamily="34" charset="0"/>
          </a:endParaRPr>
        </a:p>
      </dsp:txBody>
      <dsp:txXfrm rot="-5400000">
        <a:off x="1737407" y="109871"/>
        <a:ext cx="7084615" cy="563440"/>
      </dsp:txXfrm>
    </dsp:sp>
    <dsp:sp modelId="{0FDF8C45-4197-472F-97D6-3588B3F26971}">
      <dsp:nvSpPr>
        <dsp:cNvPr id="0" name=""/>
        <dsp:cNvSpPr/>
      </dsp:nvSpPr>
      <dsp:spPr>
        <a:xfrm>
          <a:off x="473" y="1340"/>
          <a:ext cx="1736933" cy="780503"/>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   </a:t>
          </a:r>
        </a:p>
      </dsp:txBody>
      <dsp:txXfrm>
        <a:off x="38574" y="39441"/>
        <a:ext cx="1660731" cy="704301"/>
      </dsp:txXfrm>
    </dsp:sp>
    <dsp:sp modelId="{1709374A-0D5B-4446-8333-AD074FAF719E}">
      <dsp:nvSpPr>
        <dsp:cNvPr id="0" name=""/>
        <dsp:cNvSpPr/>
      </dsp:nvSpPr>
      <dsp:spPr>
        <a:xfrm rot="5400000">
          <a:off x="4973675" y="-2356025"/>
          <a:ext cx="624402" cy="7134293"/>
        </a:xfrm>
        <a:prstGeom prst="round2SameRect">
          <a:avLst/>
        </a:prstGeom>
        <a:solidFill>
          <a:schemeClr val="accent4">
            <a:tint val="40000"/>
            <a:alpha val="90000"/>
            <a:hueOff val="-1051428"/>
            <a:satOff val="6435"/>
            <a:lumOff val="708"/>
            <a:alphaOff val="0"/>
          </a:schemeClr>
        </a:solidFill>
        <a:ln w="25400" cap="flat" cmpd="sng" algn="ctr">
          <a:solidFill>
            <a:schemeClr val="accent4">
              <a:tint val="40000"/>
              <a:alpha val="90000"/>
              <a:hueOff val="-1051428"/>
              <a:satOff val="6435"/>
              <a:lumOff val="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endParaRPr lang="en-US" sz="1200" b="1" kern="1200" dirty="0">
            <a:latin typeface="Calibri" panose="020F0502020204030204" pitchFamily="34" charset="0"/>
          </a:endParaRPr>
        </a:p>
        <a:p>
          <a:pPr marL="228600" lvl="2" indent="-114300" algn="l" defTabSz="533400">
            <a:lnSpc>
              <a:spcPct val="90000"/>
            </a:lnSpc>
            <a:spcBef>
              <a:spcPct val="0"/>
            </a:spcBef>
            <a:spcAft>
              <a:spcPct val="15000"/>
            </a:spcAft>
            <a:buChar char="•"/>
          </a:pPr>
          <a:r>
            <a:rPr lang="en-US" sz="1200" b="0" i="0" kern="1200" dirty="0">
              <a:latin typeface="Calibri" panose="020F0502020204030204" pitchFamily="34" charset="0"/>
            </a:rPr>
            <a:t>Secure, automated, Salesforce data backups, sophisticated data compare and restore tools</a:t>
          </a:r>
          <a:endParaRPr lang="en-US" sz="1200" kern="1200" dirty="0"/>
        </a:p>
        <a:p>
          <a:pPr marL="228600" lvl="2" indent="-114300" algn="l" defTabSz="533400">
            <a:lnSpc>
              <a:spcPct val="90000"/>
            </a:lnSpc>
            <a:spcBef>
              <a:spcPct val="0"/>
            </a:spcBef>
            <a:spcAft>
              <a:spcPct val="15000"/>
            </a:spcAft>
            <a:buChar char="•"/>
          </a:pPr>
          <a:r>
            <a:rPr lang="en-US" sz="1200" b="0" i="0" kern="1200" dirty="0">
              <a:latin typeface="Calibri" panose="020F0502020204030204" pitchFamily="34" charset="0"/>
            </a:rPr>
            <a:t> for disaster recovery, and replication for sandbox testing. Easy setup, unlimited storage.</a:t>
          </a:r>
          <a:br>
            <a:rPr lang="en-US" sz="1200" kern="1200" dirty="0"/>
          </a:br>
          <a:endParaRPr lang="en-US" sz="1200" kern="1200" dirty="0"/>
        </a:p>
      </dsp:txBody>
      <dsp:txXfrm rot="-5400000">
        <a:off x="1718730" y="929401"/>
        <a:ext cx="7103812" cy="563440"/>
      </dsp:txXfrm>
    </dsp:sp>
    <dsp:sp modelId="{22EB491E-E2A2-4672-9C3B-83D21206058F}">
      <dsp:nvSpPr>
        <dsp:cNvPr id="0" name=""/>
        <dsp:cNvSpPr/>
      </dsp:nvSpPr>
      <dsp:spPr>
        <a:xfrm>
          <a:off x="473" y="820869"/>
          <a:ext cx="1718256" cy="780503"/>
        </a:xfrm>
        <a:prstGeom prst="roundRect">
          <a:avLst/>
        </a:prstGeom>
        <a:solidFill>
          <a:schemeClr val="accent4">
            <a:hueOff val="-1215931"/>
            <a:satOff val="10477"/>
            <a:lumOff val="1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  </a:t>
          </a:r>
        </a:p>
      </dsp:txBody>
      <dsp:txXfrm>
        <a:off x="38574" y="858970"/>
        <a:ext cx="1642054" cy="704301"/>
      </dsp:txXfrm>
    </dsp:sp>
    <dsp:sp modelId="{E71244C2-4447-4766-AB46-D5C2D2C7CA83}">
      <dsp:nvSpPr>
        <dsp:cNvPr id="0" name=""/>
        <dsp:cNvSpPr/>
      </dsp:nvSpPr>
      <dsp:spPr>
        <a:xfrm rot="5400000">
          <a:off x="4950328" y="-1559842"/>
          <a:ext cx="624402" cy="7180983"/>
        </a:xfrm>
        <a:prstGeom prst="round2SameRect">
          <a:avLst/>
        </a:prstGeom>
        <a:solidFill>
          <a:schemeClr val="accent4">
            <a:tint val="40000"/>
            <a:alpha val="90000"/>
            <a:hueOff val="-2102855"/>
            <a:satOff val="12870"/>
            <a:lumOff val="1415"/>
            <a:alphaOff val="0"/>
          </a:schemeClr>
        </a:solidFill>
        <a:ln w="25400" cap="flat" cmpd="sng" algn="ctr">
          <a:solidFill>
            <a:schemeClr val="accent4">
              <a:tint val="40000"/>
              <a:alpha val="90000"/>
              <a:hueOff val="-2102855"/>
              <a:satOff val="12870"/>
              <a:lumOff val="14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0" i="0" kern="1200" dirty="0">
              <a:latin typeface="Calibri" panose="020F0502020204030204" pitchFamily="34" charset="0"/>
            </a:rPr>
            <a:t>CloudAlly’s secure, automated daily backups of Salesforce, including Chatter, attachments, objects and metadata to unlimited Amazon S3 Storage provides an archive of your online data enabling you to view, export/ restore/ migrate data. </a:t>
          </a:r>
          <a:endParaRPr lang="en-US" sz="1200" b="1" kern="1200" dirty="0">
            <a:latin typeface="Calibri" panose="020F0502020204030204" pitchFamily="34" charset="0"/>
          </a:endParaRPr>
        </a:p>
      </dsp:txBody>
      <dsp:txXfrm rot="-5400000">
        <a:off x="1672038" y="1748929"/>
        <a:ext cx="7150502" cy="563440"/>
      </dsp:txXfrm>
    </dsp:sp>
    <dsp:sp modelId="{396C78BE-4D5E-422D-9A16-A127263EA5D4}">
      <dsp:nvSpPr>
        <dsp:cNvPr id="0" name=""/>
        <dsp:cNvSpPr/>
      </dsp:nvSpPr>
      <dsp:spPr>
        <a:xfrm>
          <a:off x="473" y="1640397"/>
          <a:ext cx="1671564" cy="780503"/>
        </a:xfrm>
        <a:prstGeom prst="roundRect">
          <a:avLst/>
        </a:prstGeom>
        <a:solidFill>
          <a:schemeClr val="accent4">
            <a:hueOff val="-2431861"/>
            <a:satOff val="20953"/>
            <a:lumOff val="2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dirty="0"/>
            <a:t> </a:t>
          </a:r>
        </a:p>
      </dsp:txBody>
      <dsp:txXfrm>
        <a:off x="38574" y="1678498"/>
        <a:ext cx="1595362" cy="704301"/>
      </dsp:txXfrm>
    </dsp:sp>
    <dsp:sp modelId="{D074ABEF-369A-4500-BC5C-F9D4764E1B0B}">
      <dsp:nvSpPr>
        <dsp:cNvPr id="0" name=""/>
        <dsp:cNvSpPr/>
      </dsp:nvSpPr>
      <dsp:spPr>
        <a:xfrm rot="5400000">
          <a:off x="4987143" y="-702421"/>
          <a:ext cx="624402" cy="7105199"/>
        </a:xfrm>
        <a:prstGeom prst="round2SameRect">
          <a:avLst/>
        </a:prstGeom>
        <a:solidFill>
          <a:schemeClr val="accent4">
            <a:tint val="40000"/>
            <a:alpha val="90000"/>
            <a:hueOff val="-3154283"/>
            <a:satOff val="19305"/>
            <a:lumOff val="2123"/>
            <a:alphaOff val="0"/>
          </a:schemeClr>
        </a:solidFill>
        <a:ln w="25400" cap="flat" cmpd="sng" algn="ctr">
          <a:solidFill>
            <a:schemeClr val="accent4">
              <a:tint val="40000"/>
              <a:alpha val="90000"/>
              <a:hueOff val="-3154283"/>
              <a:satOff val="19305"/>
              <a:lumOff val="212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a:latin typeface="Calibri" panose="020F0502020204030204" pitchFamily="34" charset="0"/>
            </a:rPr>
            <a:t>Storage Usage in Salesforce</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Go to Setup &gt;&gt; Data &gt;&gt; Storage Usage to check your current utilization and your usage split across objects.</a:t>
          </a:r>
        </a:p>
      </dsp:txBody>
      <dsp:txXfrm rot="-5400000">
        <a:off x="1746745" y="2568458"/>
        <a:ext cx="7074718" cy="563440"/>
      </dsp:txXfrm>
    </dsp:sp>
    <dsp:sp modelId="{BF0F79AF-5C4F-4815-B3D0-BED92FF9C119}">
      <dsp:nvSpPr>
        <dsp:cNvPr id="0" name=""/>
        <dsp:cNvSpPr/>
      </dsp:nvSpPr>
      <dsp:spPr>
        <a:xfrm>
          <a:off x="473" y="2459926"/>
          <a:ext cx="1746271" cy="780503"/>
        </a:xfrm>
        <a:prstGeom prst="roundRect">
          <a:avLst/>
        </a:prstGeom>
        <a:solidFill>
          <a:schemeClr val="accent4">
            <a:hueOff val="-3647792"/>
            <a:satOff val="31430"/>
            <a:lumOff val="36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endParaRPr lang="en-US" sz="1200" kern="1200" dirty="0">
            <a:latin typeface="Calibri" panose="020F0502020204030204" pitchFamily="34" charset="0"/>
          </a:endParaRPr>
        </a:p>
      </dsp:txBody>
      <dsp:txXfrm>
        <a:off x="38574" y="2498027"/>
        <a:ext cx="1670069" cy="704301"/>
      </dsp:txXfrm>
    </dsp:sp>
    <dsp:sp modelId="{AED51B21-9DC1-4FD0-B890-5ADC26447CE3}">
      <dsp:nvSpPr>
        <dsp:cNvPr id="0" name=""/>
        <dsp:cNvSpPr/>
      </dsp:nvSpPr>
      <dsp:spPr>
        <a:xfrm rot="5400000">
          <a:off x="4995656" y="124157"/>
          <a:ext cx="624402" cy="7091099"/>
        </a:xfrm>
        <a:prstGeom prst="round2SameRect">
          <a:avLst/>
        </a:prstGeom>
        <a:solidFill>
          <a:schemeClr val="accent4">
            <a:tint val="40000"/>
            <a:alpha val="90000"/>
            <a:hueOff val="-4205710"/>
            <a:satOff val="25740"/>
            <a:lumOff val="2830"/>
            <a:alphaOff val="0"/>
          </a:schemeClr>
        </a:solidFill>
        <a:ln w="25400" cap="flat" cmpd="sng" algn="ctr">
          <a:solidFill>
            <a:schemeClr val="accent4">
              <a:tint val="40000"/>
              <a:alpha val="90000"/>
              <a:hueOff val="-4205710"/>
              <a:satOff val="25740"/>
              <a:lumOff val="28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err="1">
              <a:latin typeface="Calibri" panose="020F0502020204030204" pitchFamily="34" charset="0"/>
            </a:rPr>
            <a:t>AppExchange</a:t>
          </a:r>
          <a:r>
            <a:rPr lang="en-US" sz="1200" b="1" kern="1200" dirty="0">
              <a:latin typeface="Calibri" panose="020F0502020204030204" pitchFamily="34" charset="0"/>
            </a:rPr>
            <a:t> – Field Trip</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This utility lets you analyze the fields of any object, including what percentage of the records (or a subset of your records) have that field populated.</a:t>
          </a:r>
        </a:p>
      </dsp:txBody>
      <dsp:txXfrm rot="-5400000">
        <a:off x="1762308" y="3387987"/>
        <a:ext cx="7060618" cy="563440"/>
      </dsp:txXfrm>
    </dsp:sp>
    <dsp:sp modelId="{FD910109-7C34-4C2C-BAFD-790EB11CAA2E}">
      <dsp:nvSpPr>
        <dsp:cNvPr id="0" name=""/>
        <dsp:cNvSpPr/>
      </dsp:nvSpPr>
      <dsp:spPr>
        <a:xfrm>
          <a:off x="473" y="3279455"/>
          <a:ext cx="1761835" cy="780503"/>
        </a:xfrm>
        <a:prstGeom prst="roundRect">
          <a:avLst/>
        </a:prstGeom>
        <a:solidFill>
          <a:schemeClr val="accent4">
            <a:hueOff val="-4863723"/>
            <a:satOff val="41906"/>
            <a:lumOff val="48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err="1">
              <a:latin typeface="Calibri" panose="020F0502020204030204" pitchFamily="34" charset="0"/>
            </a:rPr>
            <a:t>Asdasdasd</a:t>
          </a:r>
          <a:endParaRPr lang="en-US" sz="1200" kern="1200" dirty="0">
            <a:latin typeface="Calibri" panose="020F0502020204030204" pitchFamily="34" charset="0"/>
          </a:endParaRPr>
        </a:p>
      </dsp:txBody>
      <dsp:txXfrm>
        <a:off x="38574" y="3317556"/>
        <a:ext cx="1685633" cy="704301"/>
      </dsp:txXfrm>
    </dsp:sp>
    <dsp:sp modelId="{57F317F0-3F11-4994-BCEA-E838EB7FE2AC}">
      <dsp:nvSpPr>
        <dsp:cNvPr id="0" name=""/>
        <dsp:cNvSpPr/>
      </dsp:nvSpPr>
      <dsp:spPr>
        <a:xfrm rot="5400000">
          <a:off x="4975553" y="923323"/>
          <a:ext cx="624402" cy="7131825"/>
        </a:xfrm>
        <a:prstGeom prst="round2SameRect">
          <a:avLst/>
        </a:prstGeom>
        <a:solidFill>
          <a:schemeClr val="accent4">
            <a:tint val="40000"/>
            <a:alpha val="90000"/>
            <a:hueOff val="-5257137"/>
            <a:satOff val="32175"/>
            <a:lumOff val="3538"/>
            <a:alphaOff val="0"/>
          </a:schemeClr>
        </a:solidFill>
        <a:ln w="25400" cap="flat" cmpd="sng" algn="ctr">
          <a:solidFill>
            <a:schemeClr val="accent4">
              <a:tint val="40000"/>
              <a:alpha val="90000"/>
              <a:hueOff val="-5257137"/>
              <a:satOff val="32175"/>
              <a:lumOff val="35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b="1" kern="1200" dirty="0" err="1">
              <a:latin typeface="Calibri" panose="020F0502020204030204" pitchFamily="34" charset="0"/>
            </a:rPr>
            <a:t>AppExchange</a:t>
          </a:r>
          <a:r>
            <a:rPr lang="en-US" sz="1200" b="1" kern="1200" dirty="0">
              <a:latin typeface="Calibri" panose="020F0502020204030204" pitchFamily="34" charset="0"/>
            </a:rPr>
            <a:t> – Data Quality Analysis Dashboard</a:t>
          </a:r>
        </a:p>
        <a:p>
          <a:pPr marL="114300" lvl="1" indent="-114300" algn="l" defTabSz="533400">
            <a:lnSpc>
              <a:spcPct val="90000"/>
            </a:lnSpc>
            <a:spcBef>
              <a:spcPct val="0"/>
            </a:spcBef>
            <a:spcAft>
              <a:spcPct val="15000"/>
            </a:spcAft>
            <a:buChar char="•"/>
          </a:pPr>
          <a:r>
            <a:rPr lang="en-US" sz="1200" kern="1200" dirty="0">
              <a:latin typeface="Calibri" panose="020F0502020204030204" pitchFamily="34" charset="0"/>
            </a:rPr>
            <a:t>Leveraging custom formula fields on many of the standard objects to record data quality and record completeness, the formulas are then depicted through dashboards to identify deficiencies in record data.</a:t>
          </a:r>
        </a:p>
      </dsp:txBody>
      <dsp:txXfrm rot="-5400000">
        <a:off x="1721842" y="4207516"/>
        <a:ext cx="7101344" cy="563440"/>
      </dsp:txXfrm>
    </dsp:sp>
    <dsp:sp modelId="{C4AEA7D8-F835-47C8-B123-79B8BC9A0A53}">
      <dsp:nvSpPr>
        <dsp:cNvPr id="0" name=""/>
        <dsp:cNvSpPr/>
      </dsp:nvSpPr>
      <dsp:spPr>
        <a:xfrm>
          <a:off x="473" y="4098983"/>
          <a:ext cx="1721369" cy="780503"/>
        </a:xfrm>
        <a:prstGeom prst="roundRect">
          <a:avLst/>
        </a:prstGeom>
        <a:solidFill>
          <a:schemeClr val="accent4">
            <a:hueOff val="-6079654"/>
            <a:satOff val="52383"/>
            <a:lumOff val="60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endParaRPr lang="en-US" sz="1200" kern="1200" dirty="0">
            <a:latin typeface="Calibri" panose="020F0502020204030204" pitchFamily="34" charset="0"/>
          </a:endParaRPr>
        </a:p>
      </dsp:txBody>
      <dsp:txXfrm>
        <a:off x="38574" y="4137084"/>
        <a:ext cx="1645167" cy="704301"/>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5793"/>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429305"/>
            <a:ext cx="2945862" cy="495793"/>
          </a:xfrm>
          <a:prstGeom prst="rect">
            <a:avLst/>
          </a:prstGeom>
        </p:spPr>
        <p:txBody>
          <a:bodyPr vert="horz" lIns="87947" tIns="43973" rIns="87947" bIns="43973" rtlCol="0" anchor="b"/>
          <a:lstStyle>
            <a:lvl1pPr algn="l">
              <a:defRPr sz="1200"/>
            </a:lvl1pPr>
          </a:lstStyle>
          <a:p>
            <a:r>
              <a:rPr lang="de-DE" sz="800" dirty="0">
                <a:latin typeface="Arial" pitchFamily="34" charset="0"/>
                <a:cs typeface="Arial" pitchFamily="34" charset="0"/>
              </a:rPr>
              <a:t>© 2012 Capgemini. All </a:t>
            </a:r>
            <a:r>
              <a:rPr lang="de-DE" sz="800" dirty="0" err="1">
                <a:latin typeface="Arial" pitchFamily="34" charset="0"/>
                <a:cs typeface="Arial" pitchFamily="34" charset="0"/>
              </a:rPr>
              <a:t>rights</a:t>
            </a:r>
            <a:r>
              <a:rPr lang="de-DE" sz="800" dirty="0">
                <a:latin typeface="Arial" pitchFamily="34" charset="0"/>
                <a:cs typeface="Arial" pitchFamily="34" charset="0"/>
              </a:rPr>
              <a:t> </a:t>
            </a:r>
            <a:r>
              <a:rPr lang="de-DE" sz="800" dirty="0" err="1">
                <a:latin typeface="Arial" pitchFamily="34" charset="0"/>
                <a:cs typeface="Arial" pitchFamily="34" charset="0"/>
              </a:rPr>
              <a:t>reserved</a:t>
            </a:r>
            <a:r>
              <a:rPr lang="de-DE" sz="800" dirty="0">
                <a:latin typeface="Arial" pitchFamily="34" charset="0"/>
                <a:cs typeface="Arial" pitchFamily="34" charset="0"/>
              </a:rPr>
              <a:t>.</a:t>
            </a:r>
          </a:p>
        </p:txBody>
      </p:sp>
      <p:sp>
        <p:nvSpPr>
          <p:cNvPr id="5" name="Slide Number Placeholder 4"/>
          <p:cNvSpPr>
            <a:spLocks noGrp="1"/>
          </p:cNvSpPr>
          <p:nvPr>
            <p:ph type="sldNum" sz="quarter" idx="3"/>
          </p:nvPr>
        </p:nvSpPr>
        <p:spPr>
          <a:xfrm>
            <a:off x="3850294" y="9429305"/>
            <a:ext cx="2945862" cy="495793"/>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753380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332"/>
          </a:xfrm>
          <a:prstGeom prst="rect">
            <a:avLst/>
          </a:prstGeom>
        </p:spPr>
        <p:txBody>
          <a:bodyPr vert="horz" lIns="95264" tIns="47632" rIns="95264" bIns="47632" rtlCol="0"/>
          <a:lstStyle>
            <a:lvl1pPr algn="l">
              <a:defRPr sz="1300"/>
            </a:lvl1pPr>
          </a:lstStyle>
          <a:p>
            <a:endParaRPr lang="en-US"/>
          </a:p>
        </p:txBody>
      </p:sp>
      <p:sp>
        <p:nvSpPr>
          <p:cNvPr id="3" name="Date Placeholder 2"/>
          <p:cNvSpPr>
            <a:spLocks noGrp="1"/>
          </p:cNvSpPr>
          <p:nvPr>
            <p:ph type="dt" idx="1"/>
          </p:nvPr>
        </p:nvSpPr>
        <p:spPr>
          <a:xfrm>
            <a:off x="3850444" y="1"/>
            <a:ext cx="2945659" cy="496332"/>
          </a:xfrm>
          <a:prstGeom prst="rect">
            <a:avLst/>
          </a:prstGeom>
        </p:spPr>
        <p:txBody>
          <a:bodyPr vert="horz" lIns="95264" tIns="47632" rIns="95264" bIns="47632" rtlCol="0"/>
          <a:lstStyle>
            <a:lvl1pPr algn="r">
              <a:defRPr sz="1300"/>
            </a:lvl1pPr>
          </a:lstStyle>
          <a:p>
            <a:fld id="{2FB4FF29-EE9A-4D47-9F1A-289A80693C0F}" type="datetimeFigureOut">
              <a:rPr lang="en-US" smtClean="0"/>
              <a:pPr/>
              <a:t>2018-05-23</a:t>
            </a:fld>
            <a:endParaRPr lang="en-US"/>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715153"/>
            <a:ext cx="5438140" cy="4466988"/>
          </a:xfrm>
          <a:prstGeom prst="rect">
            <a:avLst/>
          </a:prstGeom>
        </p:spPr>
        <p:txBody>
          <a:bodyPr vert="horz" lIns="95264" tIns="47632" rIns="95264" bIns="4763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4"/>
            <a:ext cx="2945659" cy="496332"/>
          </a:xfrm>
          <a:prstGeom prst="rect">
            <a:avLst/>
          </a:prstGeom>
        </p:spPr>
        <p:txBody>
          <a:bodyPr vert="horz" lIns="95264" tIns="47632" rIns="95264" bIns="47632" rtlCol="0" anchor="b"/>
          <a:lstStyle>
            <a:lvl1pPr algn="l">
              <a:defRPr sz="1300"/>
            </a:lvl1pPr>
          </a:lstStyle>
          <a:p>
            <a:endParaRPr lang="en-US"/>
          </a:p>
        </p:txBody>
      </p:sp>
      <p:sp>
        <p:nvSpPr>
          <p:cNvPr id="7" name="Slide Number Placeholder 6"/>
          <p:cNvSpPr>
            <a:spLocks noGrp="1"/>
          </p:cNvSpPr>
          <p:nvPr>
            <p:ph type="sldNum" sz="quarter" idx="5"/>
          </p:nvPr>
        </p:nvSpPr>
        <p:spPr>
          <a:xfrm>
            <a:off x="3850444" y="9428584"/>
            <a:ext cx="2945659" cy="496332"/>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a:p>
        </p:txBody>
      </p:sp>
    </p:spTree>
    <p:extLst>
      <p:ext uri="{BB962C8B-B14F-4D97-AF65-F5344CB8AC3E}">
        <p14:creationId xmlns:p14="http://schemas.microsoft.com/office/powerpoint/2010/main" val="2260502762"/>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3</a:t>
            </a:fld>
            <a:endParaRPr lang="en-US" dirty="0"/>
          </a:p>
        </p:txBody>
      </p:sp>
    </p:spTree>
    <p:extLst>
      <p:ext uri="{BB962C8B-B14F-4D97-AF65-F5344CB8AC3E}">
        <p14:creationId xmlns:p14="http://schemas.microsoft.com/office/powerpoint/2010/main" val="1658733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5</a:t>
            </a:fld>
            <a:endParaRPr lang="en-US" dirty="0"/>
          </a:p>
        </p:txBody>
      </p:sp>
    </p:spTree>
    <p:extLst>
      <p:ext uri="{BB962C8B-B14F-4D97-AF65-F5344CB8AC3E}">
        <p14:creationId xmlns:p14="http://schemas.microsoft.com/office/powerpoint/2010/main" val="108337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10</a:t>
            </a:fld>
            <a:endParaRPr lang="en-US" dirty="0"/>
          </a:p>
        </p:txBody>
      </p:sp>
    </p:spTree>
    <p:extLst>
      <p:ext uri="{BB962C8B-B14F-4D97-AF65-F5344CB8AC3E}">
        <p14:creationId xmlns:p14="http://schemas.microsoft.com/office/powerpoint/2010/main" val="3444370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15</a:t>
            </a:fld>
            <a:endParaRPr lang="en-US" dirty="0"/>
          </a:p>
        </p:txBody>
      </p:sp>
    </p:spTree>
    <p:extLst>
      <p:ext uri="{BB962C8B-B14F-4D97-AF65-F5344CB8AC3E}">
        <p14:creationId xmlns:p14="http://schemas.microsoft.com/office/powerpoint/2010/main" val="114746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5488" y="741363"/>
            <a:ext cx="5346700"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20</a:t>
            </a:fld>
            <a:endParaRPr lang="en-US" dirty="0"/>
          </a:p>
        </p:txBody>
      </p:sp>
    </p:spTree>
    <p:extLst>
      <p:ext uri="{BB962C8B-B14F-4D97-AF65-F5344CB8AC3E}">
        <p14:creationId xmlns:p14="http://schemas.microsoft.com/office/powerpoint/2010/main" val="86119769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tags" Target="../tags/tag4.xml"/><Relationship Id="rId7" Type="http://schemas.openxmlformats.org/officeDocument/2006/relationships/image" Target="../media/image4.jpe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11" Type="http://schemas.openxmlformats.org/officeDocument/2006/relationships/image" Target="../media/image6.emf"/><Relationship Id="rId5" Type="http://schemas.openxmlformats.org/officeDocument/2006/relationships/tags" Target="../tags/tag6.xml"/><Relationship Id="rId10" Type="http://schemas.openxmlformats.org/officeDocument/2006/relationships/image" Target="../media/image1.emf"/><Relationship Id="rId4" Type="http://schemas.openxmlformats.org/officeDocument/2006/relationships/tags" Target="../tags/tag5.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1.emf"/><Relationship Id="rId2" Type="http://schemas.openxmlformats.org/officeDocument/2006/relationships/tags" Target="../tags/tag24.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2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slideMaster" Target="../slideMasters/slideMaster1.xml"/><Relationship Id="rId4" Type="http://schemas.openxmlformats.org/officeDocument/2006/relationships/tags" Target="../tags/tag2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emf"/><Relationship Id="rId2" Type="http://schemas.openxmlformats.org/officeDocument/2006/relationships/tags" Target="../tags/tag30.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1.xml"/><Relationship Id="rId4" Type="http://schemas.openxmlformats.org/officeDocument/2006/relationships/tags" Target="../tags/tag3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vmlDrawing" Target="../drawings/vmlDrawing15.v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8.xml"/><Relationship Id="rId7" Type="http://schemas.openxmlformats.org/officeDocument/2006/relationships/image" Target="../media/image1.emf"/><Relationship Id="rId2" Type="http://schemas.openxmlformats.org/officeDocument/2006/relationships/tags" Target="../tags/tag37.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2.xml"/><Relationship Id="rId4" Type="http://schemas.openxmlformats.org/officeDocument/2006/relationships/tags" Target="../tags/tag39.xml"/><Relationship Id="rId9"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tags" Target="../tags/tag52.xml"/><Relationship Id="rId7" Type="http://schemas.openxmlformats.org/officeDocument/2006/relationships/slideMaster" Target="../slideMasters/slideMaster3.xml"/><Relationship Id="rId12" Type="http://schemas.openxmlformats.org/officeDocument/2006/relationships/image" Target="../media/image18.png"/><Relationship Id="rId2" Type="http://schemas.openxmlformats.org/officeDocument/2006/relationships/tags" Target="../tags/tag51.xml"/><Relationship Id="rId1" Type="http://schemas.openxmlformats.org/officeDocument/2006/relationships/vmlDrawing" Target="../drawings/vmlDrawing19.vml"/><Relationship Id="rId6" Type="http://schemas.openxmlformats.org/officeDocument/2006/relationships/tags" Target="../tags/tag55.xml"/><Relationship Id="rId11" Type="http://schemas.openxmlformats.org/officeDocument/2006/relationships/image" Target="../media/image6.emf"/><Relationship Id="rId5" Type="http://schemas.openxmlformats.org/officeDocument/2006/relationships/tags" Target="../tags/tag54.xm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oleObject" Target="../embeddings/oleObject19.bin"/></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1.emf"/><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oleObject" Target="../embeddings/oleObject20.bin"/><Relationship Id="rId2" Type="http://schemas.openxmlformats.org/officeDocument/2006/relationships/tags" Target="../tags/tag56.xml"/><Relationship Id="rId16" Type="http://schemas.openxmlformats.org/officeDocument/2006/relationships/oleObject" Target="../embeddings/oleObject21.bin"/><Relationship Id="rId1" Type="http://schemas.openxmlformats.org/officeDocument/2006/relationships/vmlDrawing" Target="../drawings/vmlDrawing20.vml"/><Relationship Id="rId6" Type="http://schemas.openxmlformats.org/officeDocument/2006/relationships/tags" Target="../tags/tag60.xml"/><Relationship Id="rId11" Type="http://schemas.openxmlformats.org/officeDocument/2006/relationships/slideMaster" Target="../slideMasters/slideMaster3.xml"/><Relationship Id="rId5" Type="http://schemas.openxmlformats.org/officeDocument/2006/relationships/tags" Target="../tags/tag59.xml"/><Relationship Id="rId15" Type="http://schemas.openxmlformats.org/officeDocument/2006/relationships/image" Target="../media/image19.jpeg"/><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tags" Target="../tags/tag76.xml"/><Relationship Id="rId18" Type="http://schemas.openxmlformats.org/officeDocument/2006/relationships/slideMaster" Target="../slideMasters/slideMaster3.xml"/><Relationship Id="rId26" Type="http://schemas.openxmlformats.org/officeDocument/2006/relationships/image" Target="../media/image10.png"/><Relationship Id="rId3" Type="http://schemas.openxmlformats.org/officeDocument/2006/relationships/tags" Target="../tags/tag66.xml"/><Relationship Id="rId21" Type="http://schemas.openxmlformats.org/officeDocument/2006/relationships/image" Target="../media/image20.png"/><Relationship Id="rId34" Type="http://schemas.openxmlformats.org/officeDocument/2006/relationships/image" Target="../media/image21.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tags" Target="../tags/tag80.xml"/><Relationship Id="rId25" Type="http://schemas.openxmlformats.org/officeDocument/2006/relationships/hyperlink" Target="http://www.linkedin.com/company/capgemini" TargetMode="External"/><Relationship Id="rId33" Type="http://schemas.openxmlformats.org/officeDocument/2006/relationships/oleObject" Target="../embeddings/oleObject23.bin"/><Relationship Id="rId2" Type="http://schemas.openxmlformats.org/officeDocument/2006/relationships/tags" Target="../tags/tag65.xml"/><Relationship Id="rId16" Type="http://schemas.openxmlformats.org/officeDocument/2006/relationships/tags" Target="../tags/tag79.xml"/><Relationship Id="rId20" Type="http://schemas.openxmlformats.org/officeDocument/2006/relationships/image" Target="../media/image1.emf"/><Relationship Id="rId29" Type="http://schemas.openxmlformats.org/officeDocument/2006/relationships/hyperlink" Target="http://www.youtube.com/capgemini" TargetMode="External"/><Relationship Id="rId1" Type="http://schemas.openxmlformats.org/officeDocument/2006/relationships/vmlDrawing" Target="../drawings/vmlDrawing21.vml"/><Relationship Id="rId6" Type="http://schemas.openxmlformats.org/officeDocument/2006/relationships/tags" Target="../tags/tag69.xml"/><Relationship Id="rId11" Type="http://schemas.openxmlformats.org/officeDocument/2006/relationships/tags" Target="../tags/tag74.xml"/><Relationship Id="rId24" Type="http://schemas.openxmlformats.org/officeDocument/2006/relationships/image" Target="../media/image9.png"/><Relationship Id="rId32" Type="http://schemas.openxmlformats.org/officeDocument/2006/relationships/image" Target="../media/image13.gif"/><Relationship Id="rId5" Type="http://schemas.openxmlformats.org/officeDocument/2006/relationships/tags" Target="../tags/tag68.xml"/><Relationship Id="rId15" Type="http://schemas.openxmlformats.org/officeDocument/2006/relationships/tags" Target="../tags/tag78.xml"/><Relationship Id="rId23" Type="http://schemas.openxmlformats.org/officeDocument/2006/relationships/hyperlink" Target="http://www.facebook.com/Capgemini" TargetMode="External"/><Relationship Id="rId28" Type="http://schemas.openxmlformats.org/officeDocument/2006/relationships/image" Target="../media/image11.png"/><Relationship Id="rId10" Type="http://schemas.openxmlformats.org/officeDocument/2006/relationships/tags" Target="../tags/tag73.xml"/><Relationship Id="rId19" Type="http://schemas.openxmlformats.org/officeDocument/2006/relationships/oleObject" Target="../embeddings/oleObject22.bin"/><Relationship Id="rId31" Type="http://schemas.openxmlformats.org/officeDocument/2006/relationships/hyperlink" Target="http://www.slideshare.net/capgemini" TargetMode="External"/><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tags" Target="../tags/tag77.xml"/><Relationship Id="rId22" Type="http://schemas.openxmlformats.org/officeDocument/2006/relationships/image" Target="../media/image6.emf"/><Relationship Id="rId27" Type="http://schemas.openxmlformats.org/officeDocument/2006/relationships/hyperlink" Target="http://www.twitter.com/capgemini" TargetMode="External"/><Relationship Id="rId30"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1.emf"/><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4.xml"/><Relationship Id="rId7" Type="http://schemas.openxmlformats.org/officeDocument/2006/relationships/image" Target="../media/image6.emf"/><Relationship Id="rId2" Type="http://schemas.openxmlformats.org/officeDocument/2006/relationships/tags" Target="../tags/tag83.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image" Target="../media/image23.jpeg"/><Relationship Id="rId9"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4.xml"/><Relationship Id="rId7" Type="http://schemas.openxmlformats.org/officeDocument/2006/relationships/image" Target="../media/image6.emf"/><Relationship Id="rId2" Type="http://schemas.openxmlformats.org/officeDocument/2006/relationships/tags" Target="../tags/tag84.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image" Target="../media/image25.jpeg"/><Relationship Id="rId9"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5.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6.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oleObject" Target="../embeddings/oleObject30.bin"/><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slideMaster" Target="../slideMasters/slideMaster4.xml"/><Relationship Id="rId5" Type="http://schemas.openxmlformats.org/officeDocument/2006/relationships/tags" Target="../tags/tag90.xml"/><Relationship Id="rId4" Type="http://schemas.openxmlformats.org/officeDocument/2006/relationships/tags" Target="../tags/tag89.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2.xml"/><Relationship Id="rId7" Type="http://schemas.openxmlformats.org/officeDocument/2006/relationships/oleObject" Target="../embeddings/oleObject31.bin"/><Relationship Id="rId2" Type="http://schemas.openxmlformats.org/officeDocument/2006/relationships/tags" Target="../tags/tag91.xml"/><Relationship Id="rId1" Type="http://schemas.openxmlformats.org/officeDocument/2006/relationships/vmlDrawing" Target="../drawings/vmlDrawing29.vml"/><Relationship Id="rId6" Type="http://schemas.openxmlformats.org/officeDocument/2006/relationships/slideMaster" Target="../slideMasters/slideMaster4.xml"/><Relationship Id="rId5" Type="http://schemas.openxmlformats.org/officeDocument/2006/relationships/tags" Target="../tags/tag94.xml"/><Relationship Id="rId4" Type="http://schemas.openxmlformats.org/officeDocument/2006/relationships/tags" Target="../tags/tag93.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vmlDrawing" Target="../drawings/vmlDrawing30.v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image" Target="../media/image1.emf"/><Relationship Id="rId4" Type="http://schemas.openxmlformats.org/officeDocument/2006/relationships/tags" Target="../tags/tag97.xml"/><Relationship Id="rId9" Type="http://schemas.openxmlformats.org/officeDocument/2006/relationships/oleObject" Target="../embeddings/oleObject32.bin"/></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xml"/><Relationship Id="rId7"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2.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1.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2.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115.xml"/><Relationship Id="rId7" Type="http://schemas.openxmlformats.org/officeDocument/2006/relationships/slideMaster" Target="../slideMasters/slideMaster5.xml"/><Relationship Id="rId2" Type="http://schemas.openxmlformats.org/officeDocument/2006/relationships/tags" Target="../tags/tag114.xml"/><Relationship Id="rId1" Type="http://schemas.openxmlformats.org/officeDocument/2006/relationships/vmlDrawing" Target="../drawings/vmlDrawing34.vml"/><Relationship Id="rId6" Type="http://schemas.openxmlformats.org/officeDocument/2006/relationships/tags" Target="../tags/tag118.xml"/><Relationship Id="rId5" Type="http://schemas.openxmlformats.org/officeDocument/2006/relationships/tags" Target="../tags/tag117.xml"/><Relationship Id="rId10" Type="http://schemas.openxmlformats.org/officeDocument/2006/relationships/image" Target="../media/image28.png"/><Relationship Id="rId4" Type="http://schemas.openxmlformats.org/officeDocument/2006/relationships/tags" Target="../tags/tag116.xml"/><Relationship Id="rId9" Type="http://schemas.openxmlformats.org/officeDocument/2006/relationships/image" Target="../media/image1.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6.xml"/><Relationship Id="rId7" Type="http://schemas.openxmlformats.org/officeDocument/2006/relationships/image" Target="../media/image6.emf"/><Relationship Id="rId2" Type="http://schemas.openxmlformats.org/officeDocument/2006/relationships/tags" Target="../tags/tag120.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image" Target="../media/image23.jpeg"/><Relationship Id="rId9"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6.xml"/><Relationship Id="rId7" Type="http://schemas.openxmlformats.org/officeDocument/2006/relationships/image" Target="../media/image6.emf"/><Relationship Id="rId2" Type="http://schemas.openxmlformats.org/officeDocument/2006/relationships/tags" Target="../tags/tag121.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image" Target="../media/image25.jpeg"/><Relationship Id="rId9"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2.xml"/><Relationship Id="rId1" Type="http://schemas.openxmlformats.org/officeDocument/2006/relationships/vmlDrawing" Target="../drawings/vmlDrawing38.vml"/><Relationship Id="rId5" Type="http://schemas.openxmlformats.org/officeDocument/2006/relationships/image" Target="../media/image1.emf"/><Relationship Id="rId4" Type="http://schemas.openxmlformats.org/officeDocument/2006/relationships/oleObject" Target="../embeddings/oleObject40.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3.xml"/><Relationship Id="rId1" Type="http://schemas.openxmlformats.org/officeDocument/2006/relationships/vmlDrawing" Target="../drawings/vmlDrawing39.vml"/><Relationship Id="rId5" Type="http://schemas.openxmlformats.org/officeDocument/2006/relationships/image" Target="../media/image1.emf"/><Relationship Id="rId4" Type="http://schemas.openxmlformats.org/officeDocument/2006/relationships/oleObject" Target="../embeddings/oleObject41.bin"/></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5.xml"/><Relationship Id="rId7" Type="http://schemas.openxmlformats.org/officeDocument/2006/relationships/oleObject" Target="../embeddings/oleObject42.bin"/><Relationship Id="rId2" Type="http://schemas.openxmlformats.org/officeDocument/2006/relationships/tags" Target="../tags/tag124.xml"/><Relationship Id="rId1" Type="http://schemas.openxmlformats.org/officeDocument/2006/relationships/vmlDrawing" Target="../drawings/vmlDrawing40.vml"/><Relationship Id="rId6" Type="http://schemas.openxmlformats.org/officeDocument/2006/relationships/slideMaster" Target="../slideMasters/slideMaster6.xml"/><Relationship Id="rId5" Type="http://schemas.openxmlformats.org/officeDocument/2006/relationships/tags" Target="../tags/tag127.xml"/><Relationship Id="rId4" Type="http://schemas.openxmlformats.org/officeDocument/2006/relationships/tags" Target="../tags/tag126.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9.xml"/><Relationship Id="rId7" Type="http://schemas.openxmlformats.org/officeDocument/2006/relationships/oleObject" Target="../embeddings/oleObject43.bin"/><Relationship Id="rId2" Type="http://schemas.openxmlformats.org/officeDocument/2006/relationships/tags" Target="../tags/tag128.xml"/><Relationship Id="rId1" Type="http://schemas.openxmlformats.org/officeDocument/2006/relationships/vmlDrawing" Target="../drawings/vmlDrawing41.vml"/><Relationship Id="rId6" Type="http://schemas.openxmlformats.org/officeDocument/2006/relationships/slideMaster" Target="../slideMasters/slideMaster6.xml"/><Relationship Id="rId5" Type="http://schemas.openxmlformats.org/officeDocument/2006/relationships/tags" Target="../tags/tag131.xml"/><Relationship Id="rId4" Type="http://schemas.openxmlformats.org/officeDocument/2006/relationships/tags" Target="../tags/tag130.xml"/></Relationships>
</file>

<file path=ppt/slideLayouts/_rels/slideLayout39.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vmlDrawing" Target="../drawings/vmlDrawing42.vml"/><Relationship Id="rId6" Type="http://schemas.openxmlformats.org/officeDocument/2006/relationships/tags" Target="../tags/tag136.xml"/><Relationship Id="rId5" Type="http://schemas.openxmlformats.org/officeDocument/2006/relationships/tags" Target="../tags/tag135.xml"/><Relationship Id="rId10" Type="http://schemas.openxmlformats.org/officeDocument/2006/relationships/image" Target="../media/image1.emf"/><Relationship Id="rId4" Type="http://schemas.openxmlformats.org/officeDocument/2006/relationships/tags" Target="../tags/tag134.xml"/><Relationship Id="rId9" Type="http://schemas.openxmlformats.org/officeDocument/2006/relationships/oleObject" Target="../embeddings/oleObject4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8.xml"/><Relationship Id="rId1" Type="http://schemas.openxmlformats.org/officeDocument/2006/relationships/vmlDrawing" Target="../drawings/vmlDrawing43.vml"/><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9.xml"/><Relationship Id="rId1" Type="http://schemas.openxmlformats.org/officeDocument/2006/relationships/vmlDrawing" Target="../drawings/vmlDrawing44.vml"/><Relationship Id="rId5" Type="http://schemas.openxmlformats.org/officeDocument/2006/relationships/image" Target="../media/image1.emf"/><Relationship Id="rId4" Type="http://schemas.openxmlformats.org/officeDocument/2006/relationships/oleObject" Target="../embeddings/oleObject46.bin"/></Relationships>
</file>

<file path=ppt/slideLayouts/_rels/slideLayout42.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tags" Target="../tags/tag141.xml"/><Relationship Id="rId7" Type="http://schemas.openxmlformats.org/officeDocument/2006/relationships/image" Target="../media/image29.jpeg"/><Relationship Id="rId12" Type="http://schemas.openxmlformats.org/officeDocument/2006/relationships/image" Target="../media/image32.emf"/><Relationship Id="rId2" Type="http://schemas.openxmlformats.org/officeDocument/2006/relationships/tags" Target="../tags/tag140.xml"/><Relationship Id="rId1" Type="http://schemas.openxmlformats.org/officeDocument/2006/relationships/vmlDrawing" Target="../drawings/vmlDrawing45.vml"/><Relationship Id="rId6" Type="http://schemas.openxmlformats.org/officeDocument/2006/relationships/slideMaster" Target="../slideMasters/slideMaster6.xml"/><Relationship Id="rId11" Type="http://schemas.openxmlformats.org/officeDocument/2006/relationships/image" Target="../media/image31.png"/><Relationship Id="rId5" Type="http://schemas.openxmlformats.org/officeDocument/2006/relationships/tags" Target="../tags/tag143.xml"/><Relationship Id="rId10" Type="http://schemas.openxmlformats.org/officeDocument/2006/relationships/image" Target="../media/image30.png"/><Relationship Id="rId4" Type="http://schemas.openxmlformats.org/officeDocument/2006/relationships/tags" Target="../tags/tag142.xml"/><Relationship Id="rId9"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5.xml"/><Relationship Id="rId7" Type="http://schemas.openxmlformats.org/officeDocument/2006/relationships/oleObject" Target="../embeddings/oleObject6.bin"/><Relationship Id="rId2" Type="http://schemas.openxmlformats.org/officeDocument/2006/relationships/tags" Target="../tags/tag14.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9.xml"/><Relationship Id="rId1" Type="http://schemas.openxmlformats.org/officeDocument/2006/relationships/vmlDrawing" Target="../drawings/vmlDrawing8.v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1.emf"/><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1028" name="Picture 4" descr="http://go.sap.com/uk/solution/industry/consumer-products/_jcr_content/par/section_93d7/section-par/container_a7ff/items/item_1417083463915/poster.adapt.tablet.jpg/1429106465552.jpg"/>
          <p:cNvPicPr>
            <a:picLocks noChangeAspect="1" noChangeArrowheads="1"/>
          </p:cNvPicPr>
          <p:nvPr userDrawn="1"/>
        </p:nvPicPr>
        <p:blipFill>
          <a:blip r:embed="rId7" cstate="print"/>
          <a:srcRect/>
          <a:stretch>
            <a:fillRect/>
          </a:stretch>
        </p:blipFill>
        <p:spPr bwMode="auto">
          <a:xfrm>
            <a:off x="1" y="1344751"/>
            <a:ext cx="9905999" cy="5513249"/>
          </a:xfrm>
          <a:prstGeom prst="rect">
            <a:avLst/>
          </a:prstGeom>
          <a:noFill/>
        </p:spPr>
      </p:pic>
      <p:sp>
        <p:nvSpPr>
          <p:cNvPr id="18" name="Rectangle 17"/>
          <p:cNvSpPr/>
          <p:nvPr userDrawn="1">
            <p:custDataLst>
              <p:tags r:id="rId2"/>
            </p:custDataLst>
          </p:nvPr>
        </p:nvSpPr>
        <p:spPr>
          <a:xfrm>
            <a:off x="0"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p>
        </p:txBody>
      </p:sp>
      <p:sp>
        <p:nvSpPr>
          <p:cNvPr id="17" name="Rectangle 7"/>
          <p:cNvSpPr/>
          <p:nvPr userDrawn="1">
            <p:custDataLst>
              <p:tags r:id="rId3"/>
            </p:custDataLst>
          </p:nvPr>
        </p:nvSpPr>
        <p:spPr bwMode="auto">
          <a:xfrm>
            <a:off x="1" y="0"/>
            <a:ext cx="9906318"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0 w 10560222"/>
              <a:gd name="connsiteY0" fmla="*/ 0 h 2958168"/>
              <a:gd name="connsiteX1" fmla="*/ 10559466 w 10560222"/>
              <a:gd name="connsiteY1" fmla="*/ 0 h 2958168"/>
              <a:gd name="connsiteX2" fmla="*/ 10558968 w 10560222"/>
              <a:gd name="connsiteY2" fmla="*/ 1476338 h 2958168"/>
              <a:gd name="connsiteX3" fmla="*/ 9286405 w 10560222"/>
              <a:gd name="connsiteY3" fmla="*/ 2153103 h 2958168"/>
              <a:gd name="connsiteX4" fmla="*/ 2315369 w 10560222"/>
              <a:gd name="connsiteY4" fmla="*/ 2159512 h 2958168"/>
              <a:gd name="connsiteX5" fmla="*/ 1178700 w 10560222"/>
              <a:gd name="connsiteY5" fmla="*/ 2958168 h 2958168"/>
              <a:gd name="connsiteX6" fmla="*/ 0 w 10560222"/>
              <a:gd name="connsiteY6" fmla="*/ 2174065 h 2958168"/>
              <a:gd name="connsiteX7" fmla="*/ 0 w 10560222"/>
              <a:gd name="connsiteY7" fmla="*/ 0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0222" h="2958168">
                <a:moveTo>
                  <a:pt x="0" y="0"/>
                </a:moveTo>
                <a:lnTo>
                  <a:pt x="10559466" y="0"/>
                </a:lnTo>
                <a:cubicBezTo>
                  <a:pt x="10559979" y="67600"/>
                  <a:pt x="10560222" y="1432923"/>
                  <a:pt x="10558968" y="1476338"/>
                </a:cubicBezTo>
                <a:cubicBezTo>
                  <a:pt x="10081572" y="2148347"/>
                  <a:pt x="9702991" y="2158423"/>
                  <a:pt x="9286405" y="2153103"/>
                </a:cubicBezTo>
                <a:lnTo>
                  <a:pt x="2315369" y="2159512"/>
                </a:lnTo>
                <a:cubicBezTo>
                  <a:pt x="1738155" y="2192654"/>
                  <a:pt x="1370309" y="2495346"/>
                  <a:pt x="1178700" y="2958168"/>
                </a:cubicBezTo>
                <a:cubicBezTo>
                  <a:pt x="880346" y="2254391"/>
                  <a:pt x="278640" y="2173187"/>
                  <a:pt x="0" y="2174065"/>
                </a:cubicBezTo>
                <a:cubicBezTo>
                  <a:pt x="2067" y="2138552"/>
                  <a:pt x="1272" y="95582"/>
                  <a:pt x="0"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11" name="Image 10" descr="Capgemini_logo.jpg"/>
          <p:cNvPicPr>
            <a:picLocks noChangeAspect="1"/>
          </p:cNvPicPr>
          <p:nvPr userDrawn="1"/>
        </p:nvPicPr>
        <p:blipFill>
          <a:blip r:embed="rId8" cstate="print"/>
          <a:stretch>
            <a:fillRect/>
          </a:stretch>
        </p:blipFill>
        <p:spPr>
          <a:xfrm>
            <a:off x="176890" y="671405"/>
            <a:ext cx="2880000" cy="686046"/>
          </a:xfrm>
          <a:prstGeom prst="rect">
            <a:avLst/>
          </a:prstGeom>
        </p:spPr>
      </p:pic>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182" name="think-cell Slide" r:id="rId9" imgW="360" imgH="360" progId="">
                  <p:embed/>
                </p:oleObj>
              </mc:Choice>
              <mc:Fallback>
                <p:oleObj name="think-cell Slide" r:id="rId9" imgW="360" imgH="360" progId="">
                  <p:embed/>
                  <p:pic>
                    <p:nvPicPr>
                      <p:cNvPr id="0" name="Picture 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04" descr="C:\Users\UserSim\Desktop\Capgemini\moto.emf"/>
          <p:cNvPicPr>
            <a:picLocks noChangeAspect="1" noChangeArrowheads="1"/>
          </p:cNvPicPr>
          <p:nvPr userDrawn="1">
            <p:custDataLst>
              <p:tags r:id="rId5"/>
            </p:custDataLst>
          </p:nvPr>
        </p:nvPicPr>
        <p:blipFill>
          <a:blip r:embed="rId11" cstate="email"/>
          <a:srcRect/>
          <a:stretch>
            <a:fillRect/>
          </a:stretch>
        </p:blipFill>
        <p:spPr bwMode="auto">
          <a:xfrm>
            <a:off x="6569786" y="6520696"/>
            <a:ext cx="2880000" cy="229351"/>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5326" name="think-cell Slide" r:id="rId6" imgW="360" imgH="360" progId="">
                  <p:embed/>
                </p:oleObj>
              </mc:Choice>
              <mc:Fallback>
                <p:oleObj name="think-cell Slide" r:id="rId6" imgW="360" imgH="360" progId="">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re 1"/>
          <p:cNvSpPr>
            <a:spLocks noGrp="1"/>
          </p:cNvSpPr>
          <p:nvPr>
            <p:ph type="title" hasCustomPrompt="1"/>
            <p:custDataLst>
              <p:tags r:id="rId3"/>
            </p:custDataLst>
          </p:nvPr>
        </p:nvSpPr>
        <p:spPr>
          <a:xfrm>
            <a:off x="0" y="4831166"/>
            <a:ext cx="9906000" cy="1143240"/>
          </a:xfrm>
          <a:prstGeom prst="rect">
            <a:avLst/>
          </a:prstGeom>
        </p:spPr>
        <p:txBody>
          <a:bodyPr lIns="330588" tIns="33059" rIns="33059" bIns="33059" anchor="ctr" anchorCtr="0"/>
          <a:lstStyle>
            <a:lvl1pPr algn="l">
              <a:defRPr sz="3600">
                <a:solidFill>
                  <a:schemeClr val="tx1"/>
                </a:solidFill>
                <a:latin typeface="Calibri" pitchFamily="34" charset="0"/>
                <a:cs typeface="Calibri" pitchFamily="34" charset="0"/>
              </a:defRPr>
            </a:lvl1pPr>
          </a:lstStyle>
          <a:p>
            <a:pPr lvl="0"/>
            <a:r>
              <a:rPr lang="en-US" noProof="0" dirty="0"/>
              <a:t>Divider page</a:t>
            </a:r>
          </a:p>
        </p:txBody>
      </p:sp>
      <p:sp>
        <p:nvSpPr>
          <p:cNvPr id="10" name="Rectangle 7"/>
          <p:cNvSpPr/>
          <p:nvPr userDrawn="1">
            <p:custDataLst>
              <p:tags r:id="rId4"/>
            </p:custDataLst>
          </p:nvPr>
        </p:nvSpPr>
        <p:spPr bwMode="auto">
          <a:xfrm rot="10800000" flipV="1">
            <a:off x="0" y="0"/>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Section Break 2">
    <p:spTree>
      <p:nvGrpSpPr>
        <p:cNvPr id="1" name=""/>
        <p:cNvGrpSpPr/>
        <p:nvPr/>
      </p:nvGrpSpPr>
      <p:grpSpPr>
        <a:xfrm>
          <a:off x="0" y="0"/>
          <a:ext cx="0" cy="0"/>
          <a:chOff x="0" y="0"/>
          <a:chExt cx="0" cy="0"/>
        </a:xfrm>
      </p:grpSpPr>
      <p:sp>
        <p:nvSpPr>
          <p:cNvPr id="10" name="Rectangle 7"/>
          <p:cNvSpPr/>
          <p:nvPr userDrawn="1">
            <p:custDataLst>
              <p:tags r:id="rId2"/>
            </p:custDataLst>
          </p:nvPr>
        </p:nvSpPr>
        <p:spPr bwMode="auto">
          <a:xfrm flipV="1">
            <a:off x="-1657" y="3019778"/>
            <a:ext cx="9907657" cy="383822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graphicFrame>
        <p:nvGraphicFramePr>
          <p:cNvPr id="5" name="Object 4" hidden="1"/>
          <p:cNvGraphicFramePr>
            <a:graphicFrameLocks noChangeAspect="1"/>
          </p:cNvGraphicFramePr>
          <p:nvPr>
            <p:custDataLst>
              <p:tags r:id="rId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6350" name="think-cell Slide" r:id="rId6" imgW="360" imgH="360" progId="">
                  <p:embed/>
                </p:oleObj>
              </mc:Choice>
              <mc:Fallback>
                <p:oleObj name="think-cell Slide" r:id="rId6" imgW="360" imgH="360" progId="">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re 1"/>
          <p:cNvSpPr>
            <a:spLocks noGrp="1"/>
          </p:cNvSpPr>
          <p:nvPr>
            <p:ph type="title"/>
            <p:custDataLst>
              <p:tags r:id="rId4"/>
            </p:custDataLst>
          </p:nvPr>
        </p:nvSpPr>
        <p:spPr>
          <a:xfrm>
            <a:off x="0" y="4560233"/>
            <a:ext cx="9906000" cy="1143240"/>
          </a:xfrm>
          <a:prstGeom prst="rect">
            <a:avLst/>
          </a:prstGeom>
        </p:spPr>
        <p:txBody>
          <a:bodyPr lIns="330588" tIns="33059" rIns="33059" bIns="33059" anchor="ctr" anchorCtr="0"/>
          <a:lstStyle>
            <a:lvl1pPr algn="l">
              <a:defRPr sz="3600">
                <a:solidFill>
                  <a:schemeClr val="bg1"/>
                </a:solidFill>
                <a:latin typeface="Calibri" pitchFamily="34" charset="0"/>
                <a:cs typeface="Calibri" pitchFamily="34" charset="0"/>
              </a:defRPr>
            </a:lvl1pPr>
          </a:lstStyle>
          <a:p>
            <a:pPr lvl="0"/>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Section Break 2">
    <p:spTree>
      <p:nvGrpSpPr>
        <p:cNvPr id="1" name=""/>
        <p:cNvGrpSpPr/>
        <p:nvPr/>
      </p:nvGrpSpPr>
      <p:grpSpPr>
        <a:xfrm>
          <a:off x="0" y="0"/>
          <a:ext cx="0" cy="0"/>
          <a:chOff x="0" y="0"/>
          <a:chExt cx="0" cy="0"/>
        </a:xfrm>
      </p:grpSpPr>
      <p:sp>
        <p:nvSpPr>
          <p:cNvPr id="10" name="Rectangle 7"/>
          <p:cNvSpPr/>
          <p:nvPr userDrawn="1">
            <p:custDataLst>
              <p:tags r:id="rId2"/>
            </p:custDataLst>
          </p:nvPr>
        </p:nvSpPr>
        <p:spPr bwMode="auto">
          <a:xfrm flipV="1">
            <a:off x="-1657" y="3019778"/>
            <a:ext cx="9907657" cy="383822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a:solidFill>
                <a:schemeClr val="bg1"/>
              </a:solidFill>
              <a:latin typeface="Arial"/>
              <a:ea typeface="+mn-ea"/>
              <a:cs typeface="Arial"/>
            </a:endParaRPr>
          </a:p>
        </p:txBody>
      </p:sp>
      <p:graphicFrame>
        <p:nvGraphicFramePr>
          <p:cNvPr id="5" name="Object 4" hidden="1"/>
          <p:cNvGraphicFramePr>
            <a:graphicFrameLocks noChangeAspect="1"/>
          </p:cNvGraphicFramePr>
          <p:nvPr>
            <p:custDataLst>
              <p:tags r:id="rId3"/>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7374" name="think-cell Slide" r:id="rId6" imgW="360" imgH="360" progId="">
                  <p:embed/>
                </p:oleObj>
              </mc:Choice>
              <mc:Fallback>
                <p:oleObj name="think-cell Slide" r:id="rId6" imgW="360" imgH="360" progId="">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re 1"/>
          <p:cNvSpPr>
            <a:spLocks noGrp="1"/>
          </p:cNvSpPr>
          <p:nvPr>
            <p:ph type="title"/>
            <p:custDataLst>
              <p:tags r:id="rId4"/>
            </p:custDataLst>
          </p:nvPr>
        </p:nvSpPr>
        <p:spPr>
          <a:xfrm>
            <a:off x="0" y="4560233"/>
            <a:ext cx="9906000" cy="1143240"/>
          </a:xfrm>
          <a:prstGeom prst="rect">
            <a:avLst/>
          </a:prstGeom>
        </p:spPr>
        <p:txBody>
          <a:bodyPr lIns="330588" tIns="33059" rIns="33059" bIns="33059" anchor="ctr" anchorCtr="0"/>
          <a:lstStyle>
            <a:lvl1pPr algn="l">
              <a:defRPr sz="3600">
                <a:solidFill>
                  <a:schemeClr val="bg1"/>
                </a:solidFill>
                <a:latin typeface="Calibri" pitchFamily="34" charset="0"/>
                <a:cs typeface="Calibri" pitchFamily="34" charset="0"/>
              </a:defRPr>
            </a:lvl1pPr>
          </a:lstStyle>
          <a:p>
            <a:pPr lvl="0"/>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ection Header">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13502" b="6328"/>
          <a:stretch/>
        </p:blipFill>
        <p:spPr>
          <a:xfrm>
            <a:off x="0" y="-12525"/>
            <a:ext cx="9906000" cy="4772416"/>
          </a:xfrm>
          <a:prstGeom prst="rect">
            <a:avLst/>
          </a:prstGeom>
        </p:spPr>
      </p:pic>
      <p:sp>
        <p:nvSpPr>
          <p:cNvPr id="7" name="Rectangle 7"/>
          <p:cNvSpPr/>
          <p:nvPr userDrawn="1">
            <p:custDataLst>
              <p:tags r:id="rId1"/>
            </p:custDataLst>
          </p:nvPr>
        </p:nvSpPr>
        <p:spPr bwMode="auto">
          <a:xfrm>
            <a:off x="-2218" y="4029697"/>
            <a:ext cx="9910214" cy="2833417"/>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25855"/>
              <a:gd name="connsiteY0" fmla="*/ 10139197 h 10229976"/>
              <a:gd name="connsiteX1" fmla="*/ 21725167 w 21725855"/>
              <a:gd name="connsiteY1" fmla="*/ 3 h 10229976"/>
              <a:gd name="connsiteX2" fmla="*/ 21725167 w 21725855"/>
              <a:gd name="connsiteY2" fmla="*/ 3144285 h 10229976"/>
              <a:gd name="connsiteX3" fmla="*/ 20930876 w 21725855"/>
              <a:gd name="connsiteY3" fmla="*/ 3529270 h 10229976"/>
              <a:gd name="connsiteX4" fmla="*/ 4250839 w 21725855"/>
              <a:gd name="connsiteY4" fmla="*/ 3505102 h 10229976"/>
              <a:gd name="connsiteX5" fmla="*/ 3107637 w 21725855"/>
              <a:gd name="connsiteY5" fmla="*/ 4303580 h 10229976"/>
              <a:gd name="connsiteX6" fmla="*/ 1933283 w 21725855"/>
              <a:gd name="connsiteY6" fmla="*/ 3505102 h 10229976"/>
              <a:gd name="connsiteX7" fmla="*/ 30995 w 21725855"/>
              <a:gd name="connsiteY7" fmla="*/ 3505102 h 10229976"/>
              <a:gd name="connsiteX8" fmla="*/ 0 w 21725855"/>
              <a:gd name="connsiteY8" fmla="*/ 10139197 h 10229976"/>
              <a:gd name="connsiteX0" fmla="*/ 0 w 21725203"/>
              <a:gd name="connsiteY0" fmla="*/ 6995113 h 7085892"/>
              <a:gd name="connsiteX1" fmla="*/ 21694175 w 21725203"/>
              <a:gd name="connsiteY1" fmla="*/ 6952895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888786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920841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56164"/>
              <a:gd name="connsiteY0" fmla="*/ 6995113 h 7085892"/>
              <a:gd name="connsiteX1" fmla="*/ 21756159 w 21756164"/>
              <a:gd name="connsiteY1" fmla="*/ 6952895 h 7085892"/>
              <a:gd name="connsiteX2" fmla="*/ 21725167 w 21756164"/>
              <a:gd name="connsiteY2" fmla="*/ 201 h 7085892"/>
              <a:gd name="connsiteX3" fmla="*/ 20930876 w 21756164"/>
              <a:gd name="connsiteY3" fmla="*/ 385186 h 7085892"/>
              <a:gd name="connsiteX4" fmla="*/ 4250839 w 21756164"/>
              <a:gd name="connsiteY4" fmla="*/ 361018 h 7085892"/>
              <a:gd name="connsiteX5" fmla="*/ 3107637 w 21756164"/>
              <a:gd name="connsiteY5" fmla="*/ 1159496 h 7085892"/>
              <a:gd name="connsiteX6" fmla="*/ 1933283 w 21756164"/>
              <a:gd name="connsiteY6" fmla="*/ 361018 h 7085892"/>
              <a:gd name="connsiteX7" fmla="*/ 30995 w 21756164"/>
              <a:gd name="connsiteY7" fmla="*/ 361018 h 7085892"/>
              <a:gd name="connsiteX8" fmla="*/ 0 w 21756164"/>
              <a:gd name="connsiteY8" fmla="*/ 6995113 h 7085892"/>
              <a:gd name="connsiteX0" fmla="*/ 0 w 21756164"/>
              <a:gd name="connsiteY0" fmla="*/ 6995113 h 7086228"/>
              <a:gd name="connsiteX1" fmla="*/ 21756159 w 21756164"/>
              <a:gd name="connsiteY1" fmla="*/ 6952895 h 7086228"/>
              <a:gd name="connsiteX2" fmla="*/ 21725167 w 21756164"/>
              <a:gd name="connsiteY2" fmla="*/ 201 h 7086228"/>
              <a:gd name="connsiteX3" fmla="*/ 20930876 w 21756164"/>
              <a:gd name="connsiteY3" fmla="*/ 385186 h 7086228"/>
              <a:gd name="connsiteX4" fmla="*/ 4250839 w 21756164"/>
              <a:gd name="connsiteY4" fmla="*/ 361018 h 7086228"/>
              <a:gd name="connsiteX5" fmla="*/ 3107637 w 21756164"/>
              <a:gd name="connsiteY5" fmla="*/ 1159496 h 7086228"/>
              <a:gd name="connsiteX6" fmla="*/ 1933283 w 21756164"/>
              <a:gd name="connsiteY6" fmla="*/ 361018 h 7086228"/>
              <a:gd name="connsiteX7" fmla="*/ 2 w 21756164"/>
              <a:gd name="connsiteY7" fmla="*/ 393072 h 7086228"/>
              <a:gd name="connsiteX8" fmla="*/ 0 w 21756164"/>
              <a:gd name="connsiteY8" fmla="*/ 6995113 h 7086228"/>
              <a:gd name="connsiteX0" fmla="*/ 0 w 21756164"/>
              <a:gd name="connsiteY0" fmla="*/ 6995113 h 7086157"/>
              <a:gd name="connsiteX1" fmla="*/ 21756159 w 21756164"/>
              <a:gd name="connsiteY1" fmla="*/ 6952895 h 7086157"/>
              <a:gd name="connsiteX2" fmla="*/ 21725167 w 21756164"/>
              <a:gd name="connsiteY2" fmla="*/ 201 h 7086157"/>
              <a:gd name="connsiteX3" fmla="*/ 20930876 w 21756164"/>
              <a:gd name="connsiteY3" fmla="*/ 385186 h 7086157"/>
              <a:gd name="connsiteX4" fmla="*/ 4250839 w 21756164"/>
              <a:gd name="connsiteY4" fmla="*/ 361018 h 7086157"/>
              <a:gd name="connsiteX5" fmla="*/ 3107637 w 21756164"/>
              <a:gd name="connsiteY5" fmla="*/ 1159496 h 7086157"/>
              <a:gd name="connsiteX6" fmla="*/ 1933283 w 21756164"/>
              <a:gd name="connsiteY6" fmla="*/ 361018 h 7086157"/>
              <a:gd name="connsiteX7" fmla="*/ 26140 w 21756164"/>
              <a:gd name="connsiteY7" fmla="*/ 386312 h 7086157"/>
              <a:gd name="connsiteX8" fmla="*/ 0 w 21756164"/>
              <a:gd name="connsiteY8" fmla="*/ 6995113 h 7086157"/>
              <a:gd name="connsiteX0" fmla="*/ 0 w 21756164"/>
              <a:gd name="connsiteY0" fmla="*/ 6995113 h 7085875"/>
              <a:gd name="connsiteX1" fmla="*/ 21756159 w 21756164"/>
              <a:gd name="connsiteY1" fmla="*/ 6952895 h 7085875"/>
              <a:gd name="connsiteX2" fmla="*/ 21725167 w 21756164"/>
              <a:gd name="connsiteY2" fmla="*/ 201 h 7085875"/>
              <a:gd name="connsiteX3" fmla="*/ 20930876 w 21756164"/>
              <a:gd name="connsiteY3" fmla="*/ 385186 h 7085875"/>
              <a:gd name="connsiteX4" fmla="*/ 4250839 w 21756164"/>
              <a:gd name="connsiteY4" fmla="*/ 361018 h 7085875"/>
              <a:gd name="connsiteX5" fmla="*/ 3107637 w 21756164"/>
              <a:gd name="connsiteY5" fmla="*/ 1159496 h 7085875"/>
              <a:gd name="connsiteX6" fmla="*/ 1933283 w 21756164"/>
              <a:gd name="connsiteY6" fmla="*/ 361018 h 7085875"/>
              <a:gd name="connsiteX7" fmla="*/ 26140 w 21756164"/>
              <a:gd name="connsiteY7" fmla="*/ 359281 h 7085875"/>
              <a:gd name="connsiteX8" fmla="*/ 0 w 21756164"/>
              <a:gd name="connsiteY8" fmla="*/ 6995113 h 7085875"/>
              <a:gd name="connsiteX0" fmla="*/ 472961 w 21730024"/>
              <a:gd name="connsiteY0" fmla="*/ 6272426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2961 w 21730024"/>
              <a:gd name="connsiteY8" fmla="*/ 6272426 h 6953376"/>
              <a:gd name="connsiteX0" fmla="*/ 479 w 21730024"/>
              <a:gd name="connsiteY0" fmla="*/ 6946935 h 7038202"/>
              <a:gd name="connsiteX1" fmla="*/ 21730019 w 21730024"/>
              <a:gd name="connsiteY1" fmla="*/ 6952895 h 7038202"/>
              <a:gd name="connsiteX2" fmla="*/ 21699027 w 21730024"/>
              <a:gd name="connsiteY2" fmla="*/ 201 h 7038202"/>
              <a:gd name="connsiteX3" fmla="*/ 20904736 w 21730024"/>
              <a:gd name="connsiteY3" fmla="*/ 385186 h 7038202"/>
              <a:gd name="connsiteX4" fmla="*/ 4224699 w 21730024"/>
              <a:gd name="connsiteY4" fmla="*/ 361018 h 7038202"/>
              <a:gd name="connsiteX5" fmla="*/ 3081497 w 21730024"/>
              <a:gd name="connsiteY5" fmla="*/ 1159496 h 7038202"/>
              <a:gd name="connsiteX6" fmla="*/ 1907143 w 21730024"/>
              <a:gd name="connsiteY6" fmla="*/ 361018 h 7038202"/>
              <a:gd name="connsiteX7" fmla="*/ 0 w 21730024"/>
              <a:gd name="connsiteY7" fmla="*/ 359281 h 7038202"/>
              <a:gd name="connsiteX8" fmla="*/ 479 w 21730024"/>
              <a:gd name="connsiteY8" fmla="*/ 6946935 h 7038202"/>
              <a:gd name="connsiteX0" fmla="*/ 85846 w 21815391"/>
              <a:gd name="connsiteY0" fmla="*/ 6946935 h 6953376"/>
              <a:gd name="connsiteX1" fmla="*/ 21815386 w 21815391"/>
              <a:gd name="connsiteY1" fmla="*/ 6952895 h 6953376"/>
              <a:gd name="connsiteX2" fmla="*/ 21784394 w 21815391"/>
              <a:gd name="connsiteY2" fmla="*/ 201 h 6953376"/>
              <a:gd name="connsiteX3" fmla="*/ 20990103 w 21815391"/>
              <a:gd name="connsiteY3" fmla="*/ 385186 h 6953376"/>
              <a:gd name="connsiteX4" fmla="*/ 4310066 w 21815391"/>
              <a:gd name="connsiteY4" fmla="*/ 361018 h 6953376"/>
              <a:gd name="connsiteX5" fmla="*/ 3166864 w 21815391"/>
              <a:gd name="connsiteY5" fmla="*/ 1159496 h 6953376"/>
              <a:gd name="connsiteX6" fmla="*/ 1992510 w 21815391"/>
              <a:gd name="connsiteY6" fmla="*/ 361018 h 6953376"/>
              <a:gd name="connsiteX7" fmla="*/ 85367 w 21815391"/>
              <a:gd name="connsiteY7" fmla="*/ 359281 h 6953376"/>
              <a:gd name="connsiteX8" fmla="*/ 85846 w 21815391"/>
              <a:gd name="connsiteY8" fmla="*/ 6946935 h 6953376"/>
              <a:gd name="connsiteX0" fmla="*/ 479 w 21730024"/>
              <a:gd name="connsiteY0" fmla="*/ 6946935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9 w 21730024"/>
              <a:gd name="connsiteY8" fmla="*/ 6946935 h 6953376"/>
              <a:gd name="connsiteX0" fmla="*/ 479 w 21699030"/>
              <a:gd name="connsiteY0" fmla="*/ 6946937 h 6946937"/>
              <a:gd name="connsiteX1" fmla="*/ 21344051 w 21699030"/>
              <a:gd name="connsiteY1" fmla="*/ 6787711 h 6946937"/>
              <a:gd name="connsiteX2" fmla="*/ 21699027 w 21699030"/>
              <a:gd name="connsiteY2" fmla="*/ 203 h 6946937"/>
              <a:gd name="connsiteX3" fmla="*/ 20904736 w 21699030"/>
              <a:gd name="connsiteY3" fmla="*/ 385188 h 6946937"/>
              <a:gd name="connsiteX4" fmla="*/ 4224699 w 21699030"/>
              <a:gd name="connsiteY4" fmla="*/ 361020 h 6946937"/>
              <a:gd name="connsiteX5" fmla="*/ 3081497 w 21699030"/>
              <a:gd name="connsiteY5" fmla="*/ 1159498 h 6946937"/>
              <a:gd name="connsiteX6" fmla="*/ 1907143 w 21699030"/>
              <a:gd name="connsiteY6" fmla="*/ 361020 h 6946937"/>
              <a:gd name="connsiteX7" fmla="*/ 0 w 21699030"/>
              <a:gd name="connsiteY7" fmla="*/ 359283 h 6946937"/>
              <a:gd name="connsiteX8" fmla="*/ 479 w 21699030"/>
              <a:gd name="connsiteY8" fmla="*/ 6946937 h 6946937"/>
              <a:gd name="connsiteX0" fmla="*/ 479 w 21703452"/>
              <a:gd name="connsiteY0" fmla="*/ 6946935 h 6946935"/>
              <a:gd name="connsiteX1" fmla="*/ 21703403 w 21703452"/>
              <a:gd name="connsiteY1" fmla="*/ 6946012 h 6946935"/>
              <a:gd name="connsiteX2" fmla="*/ 21699027 w 21703452"/>
              <a:gd name="connsiteY2" fmla="*/ 201 h 6946935"/>
              <a:gd name="connsiteX3" fmla="*/ 20904736 w 21703452"/>
              <a:gd name="connsiteY3" fmla="*/ 385186 h 6946935"/>
              <a:gd name="connsiteX4" fmla="*/ 4224699 w 21703452"/>
              <a:gd name="connsiteY4" fmla="*/ 361018 h 6946935"/>
              <a:gd name="connsiteX5" fmla="*/ 3081497 w 21703452"/>
              <a:gd name="connsiteY5" fmla="*/ 1159496 h 6946935"/>
              <a:gd name="connsiteX6" fmla="*/ 1907143 w 21703452"/>
              <a:gd name="connsiteY6" fmla="*/ 361018 h 6946935"/>
              <a:gd name="connsiteX7" fmla="*/ 0 w 21703452"/>
              <a:gd name="connsiteY7" fmla="*/ 359281 h 6946935"/>
              <a:gd name="connsiteX8" fmla="*/ 479 w 21703452"/>
              <a:gd name="connsiteY8" fmla="*/ 6946935 h 6946935"/>
              <a:gd name="connsiteX0" fmla="*/ 479 w 21869774"/>
              <a:gd name="connsiteY0" fmla="*/ 6946945 h 6946945"/>
              <a:gd name="connsiteX1" fmla="*/ 21869772 w 21869774"/>
              <a:gd name="connsiteY1" fmla="*/ 6505527 h 6946945"/>
              <a:gd name="connsiteX2" fmla="*/ 21699027 w 21869774"/>
              <a:gd name="connsiteY2" fmla="*/ 211 h 6946945"/>
              <a:gd name="connsiteX3" fmla="*/ 20904736 w 21869774"/>
              <a:gd name="connsiteY3" fmla="*/ 385196 h 6946945"/>
              <a:gd name="connsiteX4" fmla="*/ 4224699 w 21869774"/>
              <a:gd name="connsiteY4" fmla="*/ 361028 h 6946945"/>
              <a:gd name="connsiteX5" fmla="*/ 3081497 w 21869774"/>
              <a:gd name="connsiteY5" fmla="*/ 1159506 h 6946945"/>
              <a:gd name="connsiteX6" fmla="*/ 1907143 w 21869774"/>
              <a:gd name="connsiteY6" fmla="*/ 361028 h 6946945"/>
              <a:gd name="connsiteX7" fmla="*/ 0 w 21869774"/>
              <a:gd name="connsiteY7" fmla="*/ 359291 h 6946945"/>
              <a:gd name="connsiteX8" fmla="*/ 479 w 21869774"/>
              <a:gd name="connsiteY8" fmla="*/ 6946945 h 6946945"/>
              <a:gd name="connsiteX0" fmla="*/ 479 w 21703454"/>
              <a:gd name="connsiteY0" fmla="*/ 6946935 h 6953376"/>
              <a:gd name="connsiteX1" fmla="*/ 21703405 w 21703454"/>
              <a:gd name="connsiteY1" fmla="*/ 6952895 h 6953376"/>
              <a:gd name="connsiteX2" fmla="*/ 21699027 w 21703454"/>
              <a:gd name="connsiteY2" fmla="*/ 201 h 6953376"/>
              <a:gd name="connsiteX3" fmla="*/ 20904736 w 21703454"/>
              <a:gd name="connsiteY3" fmla="*/ 385186 h 6953376"/>
              <a:gd name="connsiteX4" fmla="*/ 4224699 w 21703454"/>
              <a:gd name="connsiteY4" fmla="*/ 361018 h 6953376"/>
              <a:gd name="connsiteX5" fmla="*/ 3081497 w 21703454"/>
              <a:gd name="connsiteY5" fmla="*/ 1159496 h 6953376"/>
              <a:gd name="connsiteX6" fmla="*/ 1907143 w 21703454"/>
              <a:gd name="connsiteY6" fmla="*/ 361018 h 6953376"/>
              <a:gd name="connsiteX7" fmla="*/ 0 w 21703454"/>
              <a:gd name="connsiteY7" fmla="*/ 359281 h 6953376"/>
              <a:gd name="connsiteX8" fmla="*/ 479 w 21703454"/>
              <a:gd name="connsiteY8" fmla="*/ 6946935 h 6953376"/>
              <a:gd name="connsiteX0" fmla="*/ 479 w 21703404"/>
              <a:gd name="connsiteY0" fmla="*/ 6947131 h 6953091"/>
              <a:gd name="connsiteX1" fmla="*/ 21703405 w 21703404"/>
              <a:gd name="connsiteY1" fmla="*/ 6953091 h 6953091"/>
              <a:gd name="connsiteX2" fmla="*/ 21699027 w 21703404"/>
              <a:gd name="connsiteY2" fmla="*/ 397 h 6953091"/>
              <a:gd name="connsiteX3" fmla="*/ 20904736 w 21703404"/>
              <a:gd name="connsiteY3" fmla="*/ 385382 h 6953091"/>
              <a:gd name="connsiteX4" fmla="*/ 4224699 w 21703404"/>
              <a:gd name="connsiteY4" fmla="*/ 361214 h 6953091"/>
              <a:gd name="connsiteX5" fmla="*/ 3081497 w 21703404"/>
              <a:gd name="connsiteY5" fmla="*/ 1159692 h 6953091"/>
              <a:gd name="connsiteX6" fmla="*/ 1907143 w 21703404"/>
              <a:gd name="connsiteY6" fmla="*/ 361214 h 6953091"/>
              <a:gd name="connsiteX7" fmla="*/ 0 w 21703404"/>
              <a:gd name="connsiteY7" fmla="*/ 359477 h 6953091"/>
              <a:gd name="connsiteX8" fmla="*/ 479 w 21703404"/>
              <a:gd name="connsiteY8" fmla="*/ 6947131 h 6953091"/>
              <a:gd name="connsiteX0" fmla="*/ 479 w 21703404"/>
              <a:gd name="connsiteY0" fmla="*/ 6946733 h 6952693"/>
              <a:gd name="connsiteX1" fmla="*/ 21703405 w 21703404"/>
              <a:gd name="connsiteY1" fmla="*/ 6952693 h 6952693"/>
              <a:gd name="connsiteX2" fmla="*/ 21699027 w 21703404"/>
              <a:gd name="connsiteY2" fmla="*/ -1 h 6952693"/>
              <a:gd name="connsiteX3" fmla="*/ 20904736 w 21703404"/>
              <a:gd name="connsiteY3" fmla="*/ 384984 h 6952693"/>
              <a:gd name="connsiteX4" fmla="*/ 4224699 w 21703404"/>
              <a:gd name="connsiteY4" fmla="*/ 360816 h 6952693"/>
              <a:gd name="connsiteX5" fmla="*/ 3081497 w 21703404"/>
              <a:gd name="connsiteY5" fmla="*/ 1159294 h 6952693"/>
              <a:gd name="connsiteX6" fmla="*/ 1907143 w 21703404"/>
              <a:gd name="connsiteY6" fmla="*/ 360816 h 6952693"/>
              <a:gd name="connsiteX7" fmla="*/ 0 w 21703404"/>
              <a:gd name="connsiteY7" fmla="*/ 359079 h 6952693"/>
              <a:gd name="connsiteX8" fmla="*/ 479 w 21703404"/>
              <a:gd name="connsiteY8" fmla="*/ 6946733 h 695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3404" h="6952693">
                <a:moveTo>
                  <a:pt x="479" y="6946733"/>
                </a:moveTo>
                <a:lnTo>
                  <a:pt x="21703405" y="6952693"/>
                </a:lnTo>
                <a:cubicBezTo>
                  <a:pt x="21701216" y="3476346"/>
                  <a:pt x="21706934" y="899518"/>
                  <a:pt x="21699027" y="-1"/>
                </a:cubicBezTo>
                <a:cubicBezTo>
                  <a:pt x="21554928" y="424890"/>
                  <a:pt x="21164498" y="379041"/>
                  <a:pt x="20904736" y="384984"/>
                </a:cubicBezTo>
                <a:lnTo>
                  <a:pt x="4224699" y="360816"/>
                </a:lnTo>
                <a:cubicBezTo>
                  <a:pt x="3647485" y="393958"/>
                  <a:pt x="3273106" y="696472"/>
                  <a:pt x="3081497" y="1159294"/>
                </a:cubicBezTo>
                <a:cubicBezTo>
                  <a:pt x="2783143" y="455517"/>
                  <a:pt x="2185783" y="359938"/>
                  <a:pt x="1907143" y="360816"/>
                </a:cubicBezTo>
                <a:lnTo>
                  <a:pt x="0" y="359079"/>
                </a:lnTo>
                <a:cubicBezTo>
                  <a:pt x="222" y="-2800"/>
                  <a:pt x="239" y="3652906"/>
                  <a:pt x="479" y="6946733"/>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
        <p:nvSpPr>
          <p:cNvPr id="18" name="Titre 1"/>
          <p:cNvSpPr>
            <a:spLocks noGrp="1"/>
          </p:cNvSpPr>
          <p:nvPr>
            <p:ph type="title" hasCustomPrompt="1"/>
            <p:custDataLst>
              <p:tags r:id="rId2"/>
            </p:custDataLst>
          </p:nvPr>
        </p:nvSpPr>
        <p:spPr>
          <a:xfrm>
            <a:off x="0" y="4699054"/>
            <a:ext cx="9906000" cy="899319"/>
          </a:xfrm>
          <a:prstGeom prst="rect">
            <a:avLst/>
          </a:prstGeom>
        </p:spPr>
        <p:txBody>
          <a:bodyPr vert="horz" lIns="826470" tIns="33059" rIns="66118" bIns="33059" rtlCol="0" anchor="ctr" anchorCtr="0">
            <a:noAutofit/>
          </a:bodyPr>
          <a:lstStyle>
            <a:lvl1pPr algn="l" defTabSz="914342" rtl="0" eaLnBrk="1" latinLnBrk="0" hangingPunct="1">
              <a:spcBef>
                <a:spcPct val="0"/>
              </a:spcBef>
              <a:buNone/>
              <a:defRPr lang="en-US" sz="3600"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
        <p:nvSpPr>
          <p:cNvPr id="6" name="Text Placeholder 5"/>
          <p:cNvSpPr>
            <a:spLocks noGrp="1"/>
          </p:cNvSpPr>
          <p:nvPr>
            <p:ph type="body" sz="quarter" idx="10"/>
          </p:nvPr>
        </p:nvSpPr>
        <p:spPr>
          <a:xfrm>
            <a:off x="935567" y="5598373"/>
            <a:ext cx="8186208" cy="307777"/>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705757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2253" name="think-cell Slide" r:id="rId4" imgW="360" imgH="360" progId="">
                  <p:embed/>
                </p:oleObj>
              </mc:Choice>
              <mc:Fallback>
                <p:oleObj name="think-cell Slide" r:id="rId4" imgW="360" imgH="360" progId="">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nvSpPr>
        <p:spPr>
          <a:xfrm>
            <a:off x="4904792" y="6410445"/>
            <a:ext cx="4382083"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a:solidFill>
                  <a:schemeClr val="bg1"/>
                </a:solidFill>
                <a:latin typeface="Arial" pitchFamily="34" charset="0"/>
                <a:cs typeface="Arial" pitchFamily="34" charset="0"/>
              </a:rPr>
              <a:t>© 2013 Capgemini. All rights reserved. </a:t>
            </a:r>
            <a:r>
              <a:rPr lang="en-US" sz="600" b="0" dirty="0" err="1">
                <a:solidFill>
                  <a:schemeClr val="bg1"/>
                </a:solidFill>
                <a:latin typeface="Arial" pitchFamily="34" charset="0"/>
                <a:cs typeface="Arial" pitchFamily="34" charset="0"/>
              </a:rPr>
              <a:t>Rightshore</a:t>
            </a:r>
            <a:r>
              <a:rPr lang="en-US" sz="600" b="0" baseline="30000" dirty="0">
                <a:solidFill>
                  <a:schemeClr val="bg1"/>
                </a:solidFill>
                <a:latin typeface="Arial" pitchFamily="34" charset="0"/>
                <a:cs typeface="Arial" pitchFamily="34" charset="0"/>
              </a:rPr>
              <a:t>® </a:t>
            </a:r>
            <a:r>
              <a:rPr lang="en-US" sz="600" b="0" baseline="0" dirty="0">
                <a:solidFill>
                  <a:schemeClr val="bg1"/>
                </a:solidFill>
                <a:latin typeface="Arial" pitchFamily="34" charset="0"/>
                <a:cs typeface="Arial" pitchFamily="34" charset="0"/>
              </a:rPr>
              <a:t>is a trademark belonging to Capgemini.</a:t>
            </a:r>
            <a:endParaRPr lang="en-US" sz="600" b="0" kern="0" noProof="1">
              <a:solidFill>
                <a:schemeClr val="bg1"/>
              </a:solidFill>
              <a:latin typeface="Arial" pitchFamily="34" charset="0"/>
              <a:cs typeface="Arial" pitchFamily="34" charset="0"/>
            </a:endParaRPr>
          </a:p>
        </p:txBody>
      </p:sp>
      <p:sp>
        <p:nvSpPr>
          <p:cNvPr id="6" name="Rectangle 9"/>
          <p:cNvSpPr>
            <a:spLocks noChangeArrowheads="1"/>
          </p:cNvSpPr>
          <p:nvPr userDrawn="1"/>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With more than 125,000 people in 44 countries, Capgemini is one of the world's foremost providers of consulting, technology and outsourcing services. The Group reported 2012</a:t>
            </a:r>
            <a:r>
              <a:rPr lang="en-US" sz="1000" baseline="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global revenues of EUR 10.3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p>
        </p:txBody>
      </p:sp>
      <p:pic>
        <p:nvPicPr>
          <p:cNvPr id="8" name="Image 7" descr="ppt_Label_CBE.png"/>
          <p:cNvPicPr>
            <a:picLocks noChangeAspect="1"/>
          </p:cNvPicPr>
          <p:nvPr userDrawn="1"/>
        </p:nvPicPr>
        <p:blipFill>
          <a:blip r:embed="rId6" cstate="email"/>
          <a:stretch>
            <a:fillRect/>
          </a:stretch>
        </p:blipFill>
        <p:spPr>
          <a:xfrm>
            <a:off x="814448" y="3458687"/>
            <a:ext cx="576000" cy="576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31229" name="think-cell Slide" r:id="rId6" imgW="360" imgH="360" progId="">
                  <p:embed/>
                </p:oleObj>
              </mc:Choice>
              <mc:Fallback>
                <p:oleObj name="think-cell Slide" r:id="rId6" imgW="360" imgH="360" progId="">
                  <p:embed/>
                  <p:pic>
                    <p:nvPicPr>
                      <p:cNvPr id="0" name="Picture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userDrawn="1">
            <p:custDataLst>
              <p:tags r:id="rId3"/>
            </p:custDataLst>
          </p:nvPr>
        </p:nvSpPr>
        <p:spPr>
          <a:xfrm>
            <a:off x="4904792" y="6410445"/>
            <a:ext cx="4382083"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a:solidFill>
                  <a:schemeClr val="bg1"/>
                </a:solidFill>
                <a:latin typeface="Arial" pitchFamily="34" charset="0"/>
                <a:cs typeface="Arial" pitchFamily="34" charset="0"/>
              </a:rPr>
              <a:t>© 2013 Capgemini. All rights reserved. </a:t>
            </a:r>
            <a:r>
              <a:rPr lang="en-US" sz="600" b="0" dirty="0" err="1">
                <a:solidFill>
                  <a:schemeClr val="bg1"/>
                </a:solidFill>
                <a:latin typeface="Arial" pitchFamily="34" charset="0"/>
                <a:cs typeface="Arial" pitchFamily="34" charset="0"/>
              </a:rPr>
              <a:t>Rightshore</a:t>
            </a:r>
            <a:r>
              <a:rPr lang="en-US" sz="600" b="0" baseline="30000" dirty="0">
                <a:solidFill>
                  <a:schemeClr val="bg1"/>
                </a:solidFill>
                <a:latin typeface="Arial" pitchFamily="34" charset="0"/>
                <a:cs typeface="Arial" pitchFamily="34" charset="0"/>
              </a:rPr>
              <a:t>® </a:t>
            </a:r>
            <a:r>
              <a:rPr lang="en-US" sz="600" b="0" baseline="0" dirty="0">
                <a:solidFill>
                  <a:schemeClr val="bg1"/>
                </a:solidFill>
                <a:latin typeface="Arial" pitchFamily="34" charset="0"/>
                <a:cs typeface="Arial" pitchFamily="34" charset="0"/>
              </a:rPr>
              <a:t>is a trademark belonging to Capgemini.</a:t>
            </a:r>
            <a:endParaRPr lang="en-US" sz="600" b="0" kern="0" noProof="1">
              <a:solidFill>
                <a:schemeClr val="bg1"/>
              </a:solidFill>
              <a:latin typeface="Arial" pitchFamily="34" charset="0"/>
              <a:cs typeface="Arial" pitchFamily="34" charset="0"/>
            </a:endParaRPr>
          </a:p>
        </p:txBody>
      </p:sp>
      <p:sp>
        <p:nvSpPr>
          <p:cNvPr id="10" name="Rectangle 9"/>
          <p:cNvSpPr>
            <a:spLocks noChangeArrowheads="1"/>
          </p:cNvSpPr>
          <p:nvPr userDrawn="1">
            <p:custDataLst>
              <p:tags r:id="rId4"/>
            </p:custDataLst>
          </p:nvPr>
        </p:nvSpPr>
        <p:spPr bwMode="gray">
          <a:xfrm>
            <a:off x="1106088" y="3693226"/>
            <a:ext cx="4259840" cy="201559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marL="0" marR="0" indent="0" algn="just" defTabSz="1042966"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Arial"/>
                <a:cs typeface="Arial"/>
              </a:rPr>
              <a:t>About Capgemini</a:t>
            </a:r>
            <a:endParaRPr lang="en-US" sz="1000" dirty="0">
              <a:solidFill>
                <a:schemeClr val="bg1"/>
              </a:solidFill>
              <a:latin typeface="Arial" pitchFamily="34" charset="0"/>
              <a:cs typeface="Arial" pitchFamily="34" charset="0"/>
            </a:endParaRPr>
          </a:p>
          <a:p>
            <a:pPr marL="0" indent="0" algn="just"/>
            <a:endParaRPr lang="en-US" sz="1000" dirty="0">
              <a:solidFill>
                <a:schemeClr val="bg1"/>
              </a:solidFill>
              <a:latin typeface="Arial" pitchFamily="34" charset="0"/>
              <a:cs typeface="Arial" pitchFamily="34" charset="0"/>
            </a:endParaRPr>
          </a:p>
          <a:p>
            <a:pPr marL="0" indent="0" algn="just"/>
            <a:r>
              <a:rPr lang="en-US" sz="1000" dirty="0">
                <a:solidFill>
                  <a:schemeClr val="bg1"/>
                </a:solidFill>
                <a:latin typeface="Arial" pitchFamily="34" charset="0"/>
                <a:cs typeface="Arial" pitchFamily="34" charset="0"/>
              </a:rPr>
              <a:t>With more than 125,000 people in 44 countries, Capgemini is one of the world's foremost providers of consulting, technology and outsourcing services. The Group reported 2012</a:t>
            </a:r>
            <a:r>
              <a:rPr lang="en-US" sz="1000" baseline="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global revenues of EUR 10.3 billion.</a:t>
            </a:r>
          </a:p>
          <a:p>
            <a:pPr marL="0" indent="0" algn="just"/>
            <a:r>
              <a:rPr lang="en-US" sz="1000"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schemeClr val="bg1"/>
                </a:solidFill>
                <a:latin typeface="Arial" pitchFamily="34" charset="0"/>
                <a:cs typeface="Arial" pitchFamily="34" charset="0"/>
              </a:rPr>
              <a:t>TM</a:t>
            </a:r>
            <a:r>
              <a:rPr lang="en-US" sz="1000" dirty="0">
                <a:solidFill>
                  <a:schemeClr val="bg1"/>
                </a:solidFill>
                <a:latin typeface="Arial" pitchFamily="34" charset="0"/>
                <a:cs typeface="Arial" pitchFamily="34" charset="0"/>
              </a:rPr>
              <a:t>, and draws on Rightshore</a:t>
            </a:r>
            <a:r>
              <a:rPr lang="en-US" sz="1000" b="1" baseline="30000" dirty="0">
                <a:solidFill>
                  <a:schemeClr val="bg1"/>
                </a:solidFill>
                <a:latin typeface="Arial" pitchFamily="34" charset="0"/>
                <a:cs typeface="Arial" pitchFamily="34" charset="0"/>
              </a:rPr>
              <a:t> ®</a:t>
            </a:r>
            <a:r>
              <a:rPr lang="en-US" sz="1000" dirty="0">
                <a:solidFill>
                  <a:schemeClr val="bg1"/>
                </a:solidFill>
                <a:latin typeface="Arial" pitchFamily="34" charset="0"/>
                <a:cs typeface="Arial" pitchFamily="34" charset="0"/>
              </a:rPr>
              <a:t>, its worldwide delivery model.</a:t>
            </a:r>
          </a:p>
        </p:txBody>
      </p:sp>
      <p:pic>
        <p:nvPicPr>
          <p:cNvPr id="11" name="Image 10" descr="ppt_Label_CBE.png"/>
          <p:cNvPicPr>
            <a:picLocks noChangeAspect="1"/>
          </p:cNvPicPr>
          <p:nvPr userDrawn="1"/>
        </p:nvPicPr>
        <p:blipFill>
          <a:blip r:embed="rId8" cstate="email"/>
          <a:stretch>
            <a:fillRect/>
          </a:stretch>
        </p:blipFill>
        <p:spPr>
          <a:xfrm>
            <a:off x="814448" y="3458687"/>
            <a:ext cx="576000" cy="576000"/>
          </a:xfrm>
          <a:prstGeom prst="rect">
            <a:avLst/>
          </a:prstGeom>
        </p:spPr>
      </p:pic>
      <p:pic>
        <p:nvPicPr>
          <p:cNvPr id="9" name="Image 8" descr="Locations_Map_2013.png"/>
          <p:cNvPicPr>
            <a:picLocks noChangeAspect="1"/>
          </p:cNvPicPr>
          <p:nvPr userDrawn="1"/>
        </p:nvPicPr>
        <p:blipFill>
          <a:blip r:embed="rId9" cstate="print"/>
          <a:stretch>
            <a:fillRect/>
          </a:stretch>
        </p:blipFill>
        <p:spPr>
          <a:xfrm>
            <a:off x="5406989" y="3467594"/>
            <a:ext cx="3896499" cy="187273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0205" name="think-cell Slide" r:id="rId5" imgW="360" imgH="360" progId="">
                  <p:embed/>
                </p:oleObj>
              </mc:Choice>
              <mc:Fallback>
                <p:oleObj name="think-cell Slide" r:id="rId5" imgW="360" imgH="360" progId="">
                  <p:embed/>
                  <p:pic>
                    <p:nvPicPr>
                      <p:cNvPr id="0" name="Picture 7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userDrawn="1">
            <p:custDataLst>
              <p:tags r:id="rId3"/>
            </p:custDataLst>
          </p:nvPr>
        </p:nvSpPr>
        <p:spPr>
          <a:xfrm>
            <a:off x="4904792" y="6410445"/>
            <a:ext cx="4382083" cy="251430"/>
          </a:xfrm>
          <a:prstGeom prst="rect">
            <a:avLst/>
          </a:prstGeom>
        </p:spPr>
        <p:txBody>
          <a:bodyPr wrap="square" lIns="33059" tIns="33059" rIns="0" bIns="33059" anchor="b" anchorCtr="0">
            <a:spAutoFit/>
          </a:bodyPr>
          <a:lstStyle/>
          <a:p>
            <a:pPr algn="r"/>
            <a:r>
              <a:rPr lang="en-US" sz="600" b="0" dirty="0">
                <a:solidFill>
                  <a:schemeClr val="bg1"/>
                </a:solidFill>
                <a:latin typeface="Arial" pitchFamily="34" charset="0"/>
                <a:cs typeface="Arial" pitchFamily="34" charset="0"/>
              </a:rPr>
              <a:t>The information contained in this presentation is proprietary.</a:t>
            </a:r>
          </a:p>
          <a:p>
            <a:pPr marL="0" marR="0" indent="0" algn="r" defTabSz="957756" rtl="0" eaLnBrk="1" fontAlgn="auto" latinLnBrk="0" hangingPunct="1">
              <a:lnSpc>
                <a:spcPct val="100000"/>
              </a:lnSpc>
              <a:spcBef>
                <a:spcPts val="0"/>
              </a:spcBef>
              <a:spcAft>
                <a:spcPts val="0"/>
              </a:spcAft>
              <a:buClrTx/>
              <a:buSzTx/>
              <a:buFontTx/>
              <a:buNone/>
              <a:tabLst/>
              <a:defRPr/>
            </a:pPr>
            <a:r>
              <a:rPr lang="en-US" sz="600" b="0" dirty="0">
                <a:solidFill>
                  <a:schemeClr val="bg1"/>
                </a:solidFill>
                <a:latin typeface="Arial" pitchFamily="34" charset="0"/>
                <a:cs typeface="Arial" pitchFamily="34" charset="0"/>
              </a:rPr>
              <a:t>© 2013 Capgemini. All rights reserved.</a:t>
            </a:r>
            <a:r>
              <a:rPr lang="en-US" sz="600" b="0" baseline="0" dirty="0">
                <a:solidFill>
                  <a:schemeClr val="bg1"/>
                </a:solidFill>
                <a:latin typeface="Arial" pitchFamily="34" charset="0"/>
                <a:cs typeface="Arial" pitchFamily="34" charset="0"/>
              </a:rPr>
              <a:t>.</a:t>
            </a:r>
            <a:endParaRPr lang="en-US" sz="600" b="0" kern="0" noProof="1">
              <a:solidFill>
                <a:schemeClr val="bg1"/>
              </a:solidFill>
              <a:latin typeface="Arial" pitchFamily="34" charset="0"/>
              <a:cs typeface="Arial"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userDrawn="1"/>
        </p:nvPicPr>
        <p:blipFill>
          <a:blip r:embed="rId8" cstate="print"/>
          <a:srcRect l="240" t="24" r="259" b="533"/>
          <a:stretch>
            <a:fillRect/>
          </a:stretch>
        </p:blipFill>
        <p:spPr bwMode="auto">
          <a:xfrm>
            <a:off x="8" y="1323976"/>
            <a:ext cx="9906000" cy="5534025"/>
          </a:xfrm>
          <a:prstGeom prst="rect">
            <a:avLst/>
          </a:prstGeom>
          <a:noFill/>
          <a:ln w="9525">
            <a:noFill/>
            <a:miter lim="800000"/>
            <a:headEnd/>
            <a:tailEnd/>
          </a:ln>
        </p:spPr>
      </p:pic>
      <p:sp>
        <p:nvSpPr>
          <p:cNvPr id="5" name="Rectangle 4"/>
          <p:cNvSpPr/>
          <p:nvPr userDrawn="1">
            <p:custDataLst>
              <p:tags r:id="rId2"/>
            </p:custDataLst>
          </p:nvPr>
        </p:nvSpPr>
        <p:spPr>
          <a:xfrm>
            <a:off x="8" y="6400800"/>
            <a:ext cx="990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a:defRPr/>
            </a:pPr>
            <a:endParaRPr lang="en-US" sz="1300" dirty="0">
              <a:solidFill>
                <a:prstClr val="white"/>
              </a:solidFill>
            </a:endParaRPr>
          </a:p>
        </p:txBody>
      </p:sp>
      <p:sp>
        <p:nvSpPr>
          <p:cNvPr id="6" name="Rectangle 7"/>
          <p:cNvSpPr/>
          <p:nvPr userDrawn="1">
            <p:custDataLst>
              <p:tags r:id="rId3"/>
            </p:custDataLst>
          </p:nvPr>
        </p:nvSpPr>
        <p:spPr bwMode="auto">
          <a:xfrm>
            <a:off x="-1588" y="1"/>
            <a:ext cx="9907588"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a:defRPr/>
            </a:pPr>
            <a:endParaRPr lang="en-US" sz="1000" dirty="0">
              <a:solidFill>
                <a:prstClr val="white"/>
              </a:solidFill>
              <a:cs typeface="Arial"/>
            </a:endParaRPr>
          </a:p>
        </p:txBody>
      </p:sp>
      <p:graphicFrame>
        <p:nvGraphicFramePr>
          <p:cNvPr id="7" name="Object 182"/>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4808" name="think-cell Slide" r:id="rId9" imgW="360" imgH="360" progId="">
                  <p:embed/>
                </p:oleObj>
              </mc:Choice>
              <mc:Fallback>
                <p:oleObj name="think-cell Slide" r:id="rId9" imgW="360" imgH="360" progId="">
                  <p:embed/>
                  <p:pic>
                    <p:nvPicPr>
                      <p:cNvPr id="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cstate="print"/>
          <a:srcRect/>
          <a:stretch>
            <a:fillRect/>
          </a:stretch>
        </p:blipFill>
        <p:spPr bwMode="auto">
          <a:xfrm>
            <a:off x="6569083" y="6521466"/>
            <a:ext cx="3001963" cy="238125"/>
          </a:xfrm>
          <a:prstGeom prst="rect">
            <a:avLst/>
          </a:prstGeom>
          <a:noFill/>
          <a:ln w="9525">
            <a:noFill/>
            <a:miter lim="800000"/>
            <a:headEnd/>
            <a:tailEnd/>
          </a:ln>
        </p:spPr>
      </p:pic>
      <p:pic>
        <p:nvPicPr>
          <p:cNvPr id="9" name="Picture 103" descr="C:\Users\UserSim\Desktop\Capgemini\Capgemini_logo_cmyk.png"/>
          <p:cNvPicPr>
            <a:picLocks noChangeAspect="1" noChangeArrowheads="1"/>
          </p:cNvPicPr>
          <p:nvPr userDrawn="1">
            <p:custDataLst>
              <p:tags r:id="rId6"/>
            </p:custDataLst>
          </p:nvPr>
        </p:nvPicPr>
        <p:blipFill>
          <a:blip r:embed="rId12" cstate="print"/>
          <a:srcRect/>
          <a:stretch>
            <a:fillRect/>
          </a:stretch>
        </p:blipFill>
        <p:spPr bwMode="auto">
          <a:xfrm>
            <a:off x="715963" y="652464"/>
            <a:ext cx="3001962" cy="695325"/>
          </a:xfrm>
          <a:prstGeom prst="rect">
            <a:avLst/>
          </a:prstGeom>
          <a:noFill/>
          <a:ln w="9525">
            <a:noFill/>
            <a:miter lim="800000"/>
            <a:headEnd/>
            <a:tailEnd/>
          </a:ln>
        </p:spPr>
      </p:pic>
      <p:sp>
        <p:nvSpPr>
          <p:cNvPr id="2" name="Title 1"/>
          <p:cNvSpPr>
            <a:spLocks noGrp="1"/>
          </p:cNvSpPr>
          <p:nvPr>
            <p:ph type="ctrTitle"/>
          </p:nvPr>
        </p:nvSpPr>
        <p:spPr>
          <a:xfrm>
            <a:off x="0" y="2256613"/>
            <a:ext cx="4540683" cy="2261632"/>
          </a:xfrm>
        </p:spPr>
        <p:txBody>
          <a:bodyPr lIns="231412" rIns="33059"/>
          <a:lstStyle>
            <a:lvl1pPr algn="l">
              <a:lnSpc>
                <a:spcPct val="100000"/>
              </a:lnSpc>
              <a:defRPr sz="3300" b="0">
                <a:solidFill>
                  <a:schemeClr val="tx1"/>
                </a:solidFill>
                <a:latin typeface="+mn-lt"/>
              </a:defRPr>
            </a:lvl1pPr>
          </a:lstStyle>
          <a:p>
            <a:r>
              <a:rPr lang="en-US"/>
              <a:t>Click to edit Master title style</a:t>
            </a:r>
            <a:endParaRPr lang="en-US" dirty="0"/>
          </a:p>
        </p:txBody>
      </p:sp>
      <p:sp>
        <p:nvSpPr>
          <p:cNvPr id="3" name="Subtitle 2"/>
          <p:cNvSpPr>
            <a:spLocks noGrp="1"/>
          </p:cNvSpPr>
          <p:nvPr>
            <p:ph type="subTitle" idx="1"/>
          </p:nvPr>
        </p:nvSpPr>
        <p:spPr>
          <a:xfrm>
            <a:off x="0" y="4551798"/>
            <a:ext cx="4541230" cy="947750"/>
          </a:xfrm>
        </p:spPr>
        <p:txBody>
          <a:bodyPr lIns="231412" tIns="33059" rIns="33059" bIns="33059"/>
          <a:lstStyle>
            <a:lvl1pPr marL="0" indent="0" algn="l">
              <a:lnSpc>
                <a:spcPct val="100000"/>
              </a:lnSpc>
              <a:buNone/>
              <a:defRPr sz="2200" b="0">
                <a:solidFill>
                  <a:schemeClr val="tx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a:t>Click to edit Master subtitle style</a:t>
            </a:r>
            <a:endParaRPr lang="fr-F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18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5918" name="think-cell Slide" r:id="rId12" imgW="360" imgH="360" progId="">
                  <p:embed/>
                </p:oleObj>
              </mc:Choice>
              <mc:Fallback>
                <p:oleObj name="think-cell Slide" r:id="rId12" imgW="360" imgH="360" progId="">
                  <p:embed/>
                  <p:pic>
                    <p:nvPicPr>
                      <p:cNvPr id="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custDataLst>
              <p:tags r:id="rId3"/>
            </p:custDataLst>
          </p:nvPr>
        </p:nvSpPr>
        <p:spPr>
          <a:xfrm>
            <a:off x="9567318" y="6661264"/>
            <a:ext cx="110643" cy="107722"/>
          </a:xfrm>
          <a:prstGeom prst="rect">
            <a:avLst/>
          </a:prstGeom>
          <a:noFill/>
        </p:spPr>
        <p:txBody>
          <a:bodyPr wrap="none" lIns="0" tIns="0" rIns="0" bIns="0" anchor="ctr">
            <a:spAutoFit/>
          </a:bodyPr>
          <a:lstStyle/>
          <a:p>
            <a:pPr algn="ctr">
              <a:defRPr/>
            </a:pPr>
            <a:fld id="{8D1FF073-F52E-4F91-A534-4123AC5DCEF6}" type="slidenum">
              <a:rPr lang="en-US" sz="700">
                <a:solidFill>
                  <a:srgbClr val="998C85"/>
                </a:solidFill>
                <a:cs typeface="Arial" pitchFamily="34" charset="0"/>
              </a:rPr>
              <a:pPr algn="ctr">
                <a:defRPr/>
              </a:pPr>
              <a:t>‹#›</a:t>
            </a:fld>
            <a:endParaRPr lang="en-US" sz="700" dirty="0">
              <a:solidFill>
                <a:srgbClr val="998C85"/>
              </a:solidFill>
              <a:cs typeface="Arial" pitchFamily="34" charset="0"/>
            </a:endParaRPr>
          </a:p>
        </p:txBody>
      </p:sp>
      <p:sp>
        <p:nvSpPr>
          <p:cNvPr id="7" name="Freeform 4"/>
          <p:cNvSpPr>
            <a:spLocks/>
          </p:cNvSpPr>
          <p:nvPr>
            <p:custDataLst>
              <p:tags r:id="rId4"/>
            </p:custDataLst>
          </p:nvPr>
        </p:nvSpPr>
        <p:spPr bwMode="auto">
          <a:xfrm>
            <a:off x="8" y="67627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263147"/>
              </a:solidFill>
              <a:cs typeface="Arial" pitchFamily="34" charset="0"/>
            </a:endParaRPr>
          </a:p>
        </p:txBody>
      </p:sp>
      <p:sp>
        <p:nvSpPr>
          <p:cNvPr id="8" name="Rectangle 7"/>
          <p:cNvSpPr>
            <a:spLocks noChangeArrowheads="1"/>
          </p:cNvSpPr>
          <p:nvPr>
            <p:custDataLst>
              <p:tags r:id="rId5"/>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2013. All Rights Reserved</a:t>
            </a:r>
          </a:p>
        </p:txBody>
      </p:sp>
      <p:pic>
        <p:nvPicPr>
          <p:cNvPr id="9" name="Picture 103" descr="C:\Users\UserSim\Desktop\Capgemini\Capgemini_logo_cmyk.png"/>
          <p:cNvPicPr>
            <a:picLocks noChangeAspect="1" noChangeArrowheads="1"/>
          </p:cNvPicPr>
          <p:nvPr>
            <p:custDataLst>
              <p:tags r:id="rId6"/>
            </p:custDataLst>
          </p:nvPr>
        </p:nvPicPr>
        <p:blipFill>
          <a:blip r:embed="rId14" cstate="print"/>
          <a:srcRect/>
          <a:stretch>
            <a:fillRect/>
          </a:stretch>
        </p:blipFill>
        <p:spPr bwMode="auto">
          <a:xfrm>
            <a:off x="158758" y="6443679"/>
            <a:ext cx="1311275" cy="320675"/>
          </a:xfrm>
          <a:prstGeom prst="rect">
            <a:avLst/>
          </a:prstGeom>
          <a:noFill/>
          <a:ln w="9525">
            <a:noFill/>
            <a:miter lim="800000"/>
            <a:headEnd/>
            <a:tailEnd/>
          </a:ln>
        </p:spPr>
      </p:pic>
      <p:cxnSp>
        <p:nvCxnSpPr>
          <p:cNvPr id="10" name="Straight Connector 5"/>
          <p:cNvCxnSpPr/>
          <p:nvPr>
            <p:custDataLst>
              <p:tags r:id="rId7"/>
            </p:custDataLst>
          </p:nvPr>
        </p:nvCxnSpPr>
        <p:spPr>
          <a:xfrm flipH="1">
            <a:off x="8"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1" name="Image 8" descr="test3.jpg"/>
          <p:cNvPicPr>
            <a:picLocks noChangeAspect="1"/>
          </p:cNvPicPr>
          <p:nvPr userDrawn="1"/>
        </p:nvPicPr>
        <p:blipFill>
          <a:blip r:embed="rId15" cstate="print"/>
          <a:srcRect l="121" t="188" r="380" b="565"/>
          <a:stretch>
            <a:fillRect/>
          </a:stretch>
        </p:blipFill>
        <p:spPr bwMode="auto">
          <a:xfrm>
            <a:off x="8" y="2"/>
            <a:ext cx="9906000" cy="6353175"/>
          </a:xfrm>
          <a:prstGeom prst="rect">
            <a:avLst/>
          </a:prstGeom>
          <a:noFill/>
          <a:ln w="9525">
            <a:noFill/>
            <a:miter lim="800000"/>
            <a:headEnd/>
            <a:tailEnd/>
          </a:ln>
        </p:spPr>
      </p:pic>
      <p:sp>
        <p:nvSpPr>
          <p:cNvPr id="12" name="Rectangle 11"/>
          <p:cNvSpPr/>
          <p:nvPr userDrawn="1"/>
        </p:nvSpPr>
        <p:spPr>
          <a:xfrm>
            <a:off x="8" y="2"/>
            <a:ext cx="9906000" cy="6469063"/>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998C85">
                  <a:lumMod val="50000"/>
                </a:srgbClr>
              </a:solidFill>
            </a:endParaRPr>
          </a:p>
        </p:txBody>
      </p:sp>
      <p:graphicFrame>
        <p:nvGraphicFramePr>
          <p:cNvPr id="13" name="Object 3"/>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5919" name="think-cell Slide" r:id="rId16" imgW="360" imgH="360" progId="">
                  <p:embed/>
                </p:oleObj>
              </mc:Choice>
              <mc:Fallback>
                <p:oleObj name="think-cell Slide" r:id="rId16" imgW="360" imgH="360" progId="">
                  <p:embed/>
                  <p:pic>
                    <p:nvPicPr>
                      <p:cNvPr id="0"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Freeform 4"/>
          <p:cNvSpPr>
            <a:spLocks/>
          </p:cNvSpPr>
          <p:nvPr userDrawn="1">
            <p:custDataLst>
              <p:tags r:id="rId9"/>
            </p:custDataLst>
          </p:nvPr>
        </p:nvSpPr>
        <p:spPr bwMode="auto">
          <a:xfrm>
            <a:off x="8" y="67627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263147"/>
              </a:solidFill>
              <a:cs typeface="Arial" pitchFamily="34" charset="0"/>
            </a:endParaRPr>
          </a:p>
        </p:txBody>
      </p:sp>
      <p:sp>
        <p:nvSpPr>
          <p:cNvPr id="15" name="Rectangle 14"/>
          <p:cNvSpPr/>
          <p:nvPr userDrawn="1">
            <p:custDataLst>
              <p:tags r:id="rId10"/>
            </p:custDataLst>
          </p:nvPr>
        </p:nvSpPr>
        <p:spPr>
          <a:xfrm>
            <a:off x="7488246" y="6427788"/>
            <a:ext cx="1914525" cy="195262"/>
          </a:xfrm>
          <a:prstGeom prst="rect">
            <a:avLst/>
          </a:prstGeom>
        </p:spPr>
        <p:txBody>
          <a:bodyPr wrap="none" lIns="35997" tIns="35997" rIns="35997" bIns="35997" anchor="b"/>
          <a:lstStyle/>
          <a:p>
            <a:pPr algn="r">
              <a:defRPr/>
            </a:pPr>
            <a:r>
              <a:rPr lang="en-US" sz="700" dirty="0">
                <a:solidFill>
                  <a:srgbClr val="998C85"/>
                </a:solidFill>
                <a:cs typeface="Arial" pitchFamily="34" charset="0"/>
              </a:rPr>
              <a:t>SFDC CoE Recommendations | December 2013 | Financial Services</a:t>
            </a:r>
          </a:p>
        </p:txBody>
      </p:sp>
      <p:sp>
        <p:nvSpPr>
          <p:cNvPr id="2" name="Titre 1"/>
          <p:cNvSpPr>
            <a:spLocks noGrp="1"/>
          </p:cNvSpPr>
          <p:nvPr>
            <p:ph type="title"/>
          </p:nvPr>
        </p:nvSpPr>
        <p:spPr/>
        <p:txBody>
          <a:bodyPr/>
          <a:lstStyle/>
          <a:p>
            <a:r>
              <a:rPr lang="en-US"/>
              <a:t>Click to edit Master title style</a:t>
            </a:r>
            <a:endParaRPr lang="en-US" dirty="0"/>
          </a:p>
        </p:txBody>
      </p:sp>
      <p:sp>
        <p:nvSpPr>
          <p:cNvPr id="6" name="Espace réservé du contenu 5"/>
          <p:cNvSpPr>
            <a:spLocks noGrp="1"/>
          </p:cNvSpPr>
          <p:nvPr>
            <p:ph sz="quarter" idx="10"/>
          </p:nvPr>
        </p:nvSpPr>
        <p:spPr>
          <a:xfrm>
            <a:off x="323495" y="1501981"/>
            <a:ext cx="6807651" cy="2950251"/>
          </a:xfrm>
        </p:spPr>
        <p:txBody>
          <a:bodyPr/>
          <a:lstStyle/>
          <a:p>
            <a:pPr lvl="0"/>
            <a:r>
              <a:rPr lang="en-US" noProof="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losing 1">
    <p:spTree>
      <p:nvGrpSpPr>
        <p:cNvPr id="1" name=""/>
        <p:cNvGrpSpPr/>
        <p:nvPr/>
      </p:nvGrpSpPr>
      <p:grpSpPr>
        <a:xfrm>
          <a:off x="0" y="0"/>
          <a:ext cx="0" cy="0"/>
          <a:chOff x="0" y="0"/>
          <a:chExt cx="0" cy="0"/>
        </a:xfrm>
      </p:grpSpPr>
      <p:graphicFrame>
        <p:nvGraphicFramePr>
          <p:cNvPr id="2" name="Object 18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7966" name="think-cell Slide" r:id="rId19" imgW="360" imgH="360" progId="">
                  <p:embed/>
                </p:oleObj>
              </mc:Choice>
              <mc:Fallback>
                <p:oleObj name="think-cell Slide" r:id="rId19" imgW="360" imgH="360" progId="">
                  <p:embed/>
                  <p:pic>
                    <p:nvPicPr>
                      <p:cNvPr id="0" name="Picture 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588" y="1677988"/>
            <a:ext cx="9907588" cy="5180012"/>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a:defRPr/>
            </a:pPr>
            <a:endParaRPr lang="en-US" sz="1000" dirty="0">
              <a:solidFill>
                <a:prstClr val="white"/>
              </a:solidFill>
              <a:cs typeface="Arial"/>
            </a:endParaRPr>
          </a:p>
        </p:txBody>
      </p:sp>
      <p:pic>
        <p:nvPicPr>
          <p:cNvPr id="4" name="Image 10" descr="Capgemini_logo_lr.tif"/>
          <p:cNvPicPr>
            <a:picLocks noChangeAspect="1"/>
          </p:cNvPicPr>
          <p:nvPr>
            <p:custDataLst>
              <p:tags r:id="rId4"/>
            </p:custDataLst>
          </p:nvPr>
        </p:nvPicPr>
        <p:blipFill>
          <a:blip r:embed="rId21" cstate="print"/>
          <a:srcRect/>
          <a:stretch>
            <a:fillRect/>
          </a:stretch>
        </p:blipFill>
        <p:spPr bwMode="auto">
          <a:xfrm>
            <a:off x="690571" y="930275"/>
            <a:ext cx="3154362" cy="776288"/>
          </a:xfrm>
          <a:prstGeom prst="rect">
            <a:avLst/>
          </a:prstGeom>
          <a:noFill/>
          <a:ln w="9525">
            <a:noFill/>
            <a:miter lim="800000"/>
            <a:headEnd/>
            <a:tailEnd/>
          </a:ln>
        </p:spPr>
      </p:pic>
      <p:pic>
        <p:nvPicPr>
          <p:cNvPr id="5" name="Picture 104" descr="C:\Users\UserSim\Desktop\Capgemini\moto.emf"/>
          <p:cNvPicPr>
            <a:picLocks noChangeAspect="1" noChangeArrowheads="1"/>
          </p:cNvPicPr>
          <p:nvPr>
            <p:custDataLst>
              <p:tags r:id="rId5"/>
            </p:custDataLst>
          </p:nvPr>
        </p:nvPicPr>
        <p:blipFill>
          <a:blip r:embed="rId22" cstate="print"/>
          <a:srcRect/>
          <a:stretch>
            <a:fillRect/>
          </a:stretch>
        </p:blipFill>
        <p:spPr bwMode="auto">
          <a:xfrm>
            <a:off x="5491171" y="1173163"/>
            <a:ext cx="3646487" cy="290512"/>
          </a:xfrm>
          <a:prstGeom prst="rect">
            <a:avLst/>
          </a:prstGeom>
          <a:noFill/>
          <a:ln w="9525">
            <a:noFill/>
            <a:miter lim="800000"/>
            <a:headEnd/>
            <a:tailEnd/>
          </a:ln>
        </p:spPr>
      </p:pic>
      <p:sp>
        <p:nvSpPr>
          <p:cNvPr id="6" name="Rectangle 5"/>
          <p:cNvSpPr/>
          <p:nvPr>
            <p:custDataLst>
              <p:tags r:id="rId6"/>
            </p:custDataLst>
          </p:nvPr>
        </p:nvSpPr>
        <p:spPr>
          <a:xfrm>
            <a:off x="5524500" y="6380179"/>
            <a:ext cx="4381500" cy="280987"/>
          </a:xfrm>
          <a:prstGeom prst="rect">
            <a:avLst/>
          </a:prstGeom>
        </p:spPr>
        <p:txBody>
          <a:bodyPr lIns="33059" tIns="33059" rIns="330588" bIns="33059" anchor="b">
            <a:spAutoFit/>
          </a:bodyPr>
          <a:lstStyle/>
          <a:p>
            <a:pPr algn="r">
              <a:defRPr/>
            </a:pPr>
            <a:r>
              <a:rPr lang="en-US" sz="700" dirty="0">
                <a:solidFill>
                  <a:prstClr val="white"/>
                </a:solidFill>
                <a:cs typeface="Arial"/>
              </a:rPr>
              <a:t>The information contained in this presentation is proprietary.</a:t>
            </a:r>
          </a:p>
          <a:p>
            <a:pPr algn="r">
              <a:defRPr/>
            </a:pPr>
            <a:r>
              <a:rPr lang="en-US" sz="700" dirty="0">
                <a:solidFill>
                  <a:prstClr val="white"/>
                </a:solidFill>
                <a:cs typeface="Arial"/>
              </a:rPr>
              <a:t>© 2013 Capgemini. All rights reserved.</a:t>
            </a:r>
          </a:p>
        </p:txBody>
      </p:sp>
      <p:sp>
        <p:nvSpPr>
          <p:cNvPr id="7" name="Rectangle 6"/>
          <p:cNvSpPr/>
          <p:nvPr>
            <p:custDataLst>
              <p:tags r:id="rId7"/>
            </p:custDataLst>
          </p:nvPr>
        </p:nvSpPr>
        <p:spPr>
          <a:xfrm>
            <a:off x="6983413" y="5457825"/>
            <a:ext cx="2922587" cy="381000"/>
          </a:xfrm>
          <a:prstGeom prst="rect">
            <a:avLst/>
          </a:prstGeom>
        </p:spPr>
        <p:txBody>
          <a:bodyPr wrap="none" lIns="36000" tIns="36000" rIns="360000" bIns="36000" anchor="b">
            <a:spAutoFit/>
          </a:bodyPr>
          <a:lstStyle/>
          <a:p>
            <a:pPr algn="r">
              <a:defRPr/>
            </a:pPr>
            <a:r>
              <a:rPr lang="en-US" sz="2000" b="1" dirty="0">
                <a:solidFill>
                  <a:prstClr val="white"/>
                </a:solidFill>
                <a:cs typeface="Arial" pitchFamily="34" charset="0"/>
              </a:rPr>
              <a:t>www.capgemini.com</a:t>
            </a:r>
          </a:p>
        </p:txBody>
      </p:sp>
      <p:pic>
        <p:nvPicPr>
          <p:cNvPr id="8" name="Picture 3" descr="C:\Users\UserSim\Desktop\DS_icons\128x128 shadows\facebook.png">
            <a:hlinkClick r:id="rId23"/>
          </p:cNvPr>
          <p:cNvPicPr>
            <a:picLocks noChangeAspect="1" noChangeArrowheads="1"/>
          </p:cNvPicPr>
          <p:nvPr>
            <p:custDataLst>
              <p:tags r:id="rId8"/>
            </p:custDataLst>
          </p:nvPr>
        </p:nvPicPr>
        <p:blipFill>
          <a:blip r:embed="rId24" cstate="print"/>
          <a:srcRect/>
          <a:stretch>
            <a:fillRect/>
          </a:stretch>
        </p:blipFill>
        <p:spPr bwMode="auto">
          <a:xfrm>
            <a:off x="7939088" y="5932504"/>
            <a:ext cx="277812" cy="263525"/>
          </a:xfrm>
          <a:prstGeom prst="rect">
            <a:avLst/>
          </a:prstGeom>
          <a:noFill/>
          <a:ln w="9525">
            <a:noFill/>
            <a:miter lim="800000"/>
            <a:headEnd/>
            <a:tailEnd/>
          </a:ln>
        </p:spPr>
      </p:pic>
      <p:pic>
        <p:nvPicPr>
          <p:cNvPr id="9" name="Picture 4" descr="C:\Users\UserSim\Desktop\DS_icons\128x128 shadows\linkedin.png">
            <a:hlinkClick r:id="rId25"/>
          </p:cNvPr>
          <p:cNvPicPr>
            <a:picLocks noChangeAspect="1" noChangeArrowheads="1"/>
          </p:cNvPicPr>
          <p:nvPr>
            <p:custDataLst>
              <p:tags r:id="rId9"/>
            </p:custDataLst>
          </p:nvPr>
        </p:nvPicPr>
        <p:blipFill>
          <a:blip r:embed="rId26" cstate="print"/>
          <a:srcRect/>
          <a:stretch>
            <a:fillRect/>
          </a:stretch>
        </p:blipFill>
        <p:spPr bwMode="auto">
          <a:xfrm>
            <a:off x="8274058" y="5932488"/>
            <a:ext cx="282575" cy="266700"/>
          </a:xfrm>
          <a:prstGeom prst="rect">
            <a:avLst/>
          </a:prstGeom>
          <a:noFill/>
          <a:ln w="9525">
            <a:noFill/>
            <a:miter lim="800000"/>
            <a:headEnd/>
            <a:tailEnd/>
          </a:ln>
        </p:spPr>
      </p:pic>
      <p:pic>
        <p:nvPicPr>
          <p:cNvPr id="10" name="Picture 5" descr="C:\Users\UserSim\Desktop\DS_icons\128x128 shadows\twitter.png">
            <a:hlinkClick r:id="rId27"/>
          </p:cNvPr>
          <p:cNvPicPr>
            <a:picLocks noChangeAspect="1" noChangeArrowheads="1"/>
          </p:cNvPicPr>
          <p:nvPr>
            <p:custDataLst>
              <p:tags r:id="rId10"/>
            </p:custDataLst>
          </p:nvPr>
        </p:nvPicPr>
        <p:blipFill>
          <a:blip r:embed="rId28" cstate="print"/>
          <a:srcRect/>
          <a:stretch>
            <a:fillRect/>
          </a:stretch>
        </p:blipFill>
        <p:spPr bwMode="auto">
          <a:xfrm>
            <a:off x="8904296" y="5932488"/>
            <a:ext cx="280987" cy="266700"/>
          </a:xfrm>
          <a:prstGeom prst="rect">
            <a:avLst/>
          </a:prstGeom>
          <a:noFill/>
          <a:ln w="9525">
            <a:noFill/>
            <a:miter lim="800000"/>
            <a:headEnd/>
            <a:tailEnd/>
          </a:ln>
        </p:spPr>
      </p:pic>
      <p:pic>
        <p:nvPicPr>
          <p:cNvPr id="11" name="Picture 6" descr="C:\Users\UserSim\Desktop\DS_icons\128x128 shadows\youtube.png">
            <a:hlinkClick r:id="rId29"/>
          </p:cNvPr>
          <p:cNvPicPr>
            <a:picLocks noChangeAspect="1" noChangeArrowheads="1"/>
          </p:cNvPicPr>
          <p:nvPr>
            <p:custDataLst>
              <p:tags r:id="rId11"/>
            </p:custDataLst>
          </p:nvPr>
        </p:nvPicPr>
        <p:blipFill>
          <a:blip r:embed="rId30" cstate="print"/>
          <a:srcRect/>
          <a:stretch>
            <a:fillRect/>
          </a:stretch>
        </p:blipFill>
        <p:spPr bwMode="auto">
          <a:xfrm>
            <a:off x="9242425" y="5932488"/>
            <a:ext cx="280988" cy="266700"/>
          </a:xfrm>
          <a:prstGeom prst="rect">
            <a:avLst/>
          </a:prstGeom>
          <a:noFill/>
          <a:ln w="9525">
            <a:noFill/>
            <a:miter lim="800000"/>
            <a:headEnd/>
            <a:tailEnd/>
          </a:ln>
        </p:spPr>
      </p:pic>
      <p:pic>
        <p:nvPicPr>
          <p:cNvPr id="12" name="Image 22" descr="Picto_Slideshare.gif">
            <a:hlinkClick r:id="rId31"/>
          </p:cNvPr>
          <p:cNvPicPr preferRelativeResize="0">
            <a:picLocks/>
          </p:cNvPicPr>
          <p:nvPr>
            <p:custDataLst>
              <p:tags r:id="rId12"/>
            </p:custDataLst>
          </p:nvPr>
        </p:nvPicPr>
        <p:blipFill>
          <a:blip r:embed="rId32" cstate="email"/>
          <a:srcRect l="4793" t="6316" r="5718" b="7969"/>
          <a:stretch>
            <a:fillRect/>
          </a:stretch>
        </p:blipFill>
        <p:spPr>
          <a:xfrm>
            <a:off x="8613168" y="5932563"/>
            <a:ext cx="233362" cy="238125"/>
          </a:xfrm>
          <a:prstGeom prst="roundRect">
            <a:avLst/>
          </a:prstGeom>
          <a:effectLst>
            <a:outerShdw blurRad="38100" dist="25400" dir="5400000" sx="98000" sy="98000" algn="t" rotWithShape="0">
              <a:schemeClr val="tx2">
                <a:alpha val="51000"/>
              </a:schemeClr>
            </a:outerShdw>
          </a:effectLst>
        </p:spPr>
      </p:pic>
      <p:graphicFrame>
        <p:nvGraphicFramePr>
          <p:cNvPr id="13" name="Object 3"/>
          <p:cNvGraphicFramePr>
            <a:graphicFrameLocks noChangeAspect="1"/>
          </p:cNvGraphicFramePr>
          <p:nvPr>
            <p:custDataLst>
              <p:tags r:id="rId13"/>
            </p:custDataLst>
          </p:nvPr>
        </p:nvGraphicFramePr>
        <p:xfrm>
          <a:off x="8" y="0"/>
          <a:ext cx="147638" cy="144463"/>
        </p:xfrm>
        <a:graphic>
          <a:graphicData uri="http://schemas.openxmlformats.org/presentationml/2006/ole">
            <mc:AlternateContent xmlns:mc="http://schemas.openxmlformats.org/markup-compatibility/2006">
              <mc:Choice xmlns:v="urn:schemas-microsoft-com:vml" Requires="v">
                <p:oleObj spid="_x0000_s417967" name="think-cell Slide" r:id="rId33" imgW="360" imgH="360" progId="">
                  <p:embed/>
                </p:oleObj>
              </mc:Choice>
              <mc:Fallback>
                <p:oleObj name="think-cell Slide" r:id="rId33" imgW="360" imgH="360" progId="">
                  <p:embed/>
                  <p:pic>
                    <p:nvPicPr>
                      <p:cNvPr id="0" name="Picture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 y="0"/>
                        <a:ext cx="14763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351"/>
          <p:cNvGrpSpPr>
            <a:grpSpLocks/>
          </p:cNvGrpSpPr>
          <p:nvPr userDrawn="1">
            <p:custDataLst>
              <p:tags r:id="rId14"/>
            </p:custDataLst>
          </p:nvPr>
        </p:nvGrpSpPr>
        <p:grpSpPr bwMode="auto">
          <a:xfrm>
            <a:off x="5781675" y="3259142"/>
            <a:ext cx="3702050" cy="2117725"/>
            <a:chOff x="5511798" y="3584333"/>
            <a:chExt cx="4818106" cy="2816468"/>
          </a:xfrm>
        </p:grpSpPr>
        <p:grpSp>
          <p:nvGrpSpPr>
            <p:cNvPr id="15" name="Group 54"/>
            <p:cNvGrpSpPr>
              <a:grpSpLocks/>
            </p:cNvGrpSpPr>
            <p:nvPr userDrawn="1">
              <p:custDataLst>
                <p:tags r:id="rId16"/>
              </p:custDataLst>
            </p:nvPr>
          </p:nvGrpSpPr>
          <p:grpSpPr bwMode="auto">
            <a:xfrm>
              <a:off x="5511798" y="3584333"/>
              <a:ext cx="4818106" cy="2816468"/>
              <a:chOff x="-6346822" y="2366960"/>
              <a:chExt cx="5613397" cy="3281360"/>
            </a:xfrm>
          </p:grpSpPr>
          <p:grpSp>
            <p:nvGrpSpPr>
              <p:cNvPr id="16" name="Group 205"/>
              <p:cNvGrpSpPr>
                <a:grpSpLocks/>
              </p:cNvGrpSpPr>
              <p:nvPr/>
            </p:nvGrpSpPr>
            <p:grpSpPr bwMode="auto">
              <a:xfrm>
                <a:off x="-6170610" y="2416173"/>
                <a:ext cx="5135561" cy="3197223"/>
                <a:chOff x="-3887" y="1522"/>
                <a:chExt cx="3235" cy="2014"/>
              </a:xfrm>
            </p:grpSpPr>
            <p:sp>
              <p:nvSpPr>
                <p:cNvPr id="144" name="Freeform 5"/>
                <p:cNvSpPr>
                  <a:spLocks noEditPoints="1"/>
                </p:cNvSpPr>
                <p:nvPr/>
              </p:nvSpPr>
              <p:spPr bwMode="auto">
                <a:xfrm>
                  <a:off x="-2016" y="3070"/>
                  <a:ext cx="136" cy="2"/>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5" name="Freeform 6"/>
                <p:cNvSpPr>
                  <a:spLocks/>
                </p:cNvSpPr>
                <p:nvPr/>
              </p:nvSpPr>
              <p:spPr bwMode="auto">
                <a:xfrm>
                  <a:off x="-2718" y="2861"/>
                  <a:ext cx="12" cy="3"/>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6" name="Freeform 7"/>
                <p:cNvSpPr>
                  <a:spLocks/>
                </p:cNvSpPr>
                <p:nvPr/>
              </p:nvSpPr>
              <p:spPr bwMode="auto">
                <a:xfrm>
                  <a:off x="-1028" y="2861"/>
                  <a:ext cx="2" cy="3"/>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7" name="Freeform 8"/>
                <p:cNvSpPr>
                  <a:spLocks noEditPoints="1"/>
                </p:cNvSpPr>
                <p:nvPr/>
              </p:nvSpPr>
              <p:spPr bwMode="auto">
                <a:xfrm>
                  <a:off x="-2197" y="2222"/>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8" name="Freeform 9"/>
                <p:cNvSpPr>
                  <a:spLocks noEditPoints="1"/>
                </p:cNvSpPr>
                <p:nvPr/>
              </p:nvSpPr>
              <p:spPr bwMode="auto">
                <a:xfrm>
                  <a:off x="-3755" y="2222"/>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9" name="Freeform 10"/>
                <p:cNvSpPr>
                  <a:spLocks noEditPoints="1"/>
                </p:cNvSpPr>
                <p:nvPr/>
              </p:nvSpPr>
              <p:spPr bwMode="auto">
                <a:xfrm>
                  <a:off x="-2263" y="1682"/>
                  <a:ext cx="1069" cy="3"/>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0" name="Freeform 11"/>
                <p:cNvSpPr>
                  <a:spLocks noEditPoints="1"/>
                </p:cNvSpPr>
                <p:nvPr/>
              </p:nvSpPr>
              <p:spPr bwMode="auto">
                <a:xfrm>
                  <a:off x="-3519" y="1682"/>
                  <a:ext cx="531" cy="3"/>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1" name="Freeform 12"/>
                <p:cNvSpPr>
                  <a:spLocks/>
                </p:cNvSpPr>
                <p:nvPr/>
              </p:nvSpPr>
              <p:spPr bwMode="auto">
                <a:xfrm>
                  <a:off x="-1232" y="1987"/>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2" name="Freeform 13"/>
                <p:cNvSpPr>
                  <a:spLocks/>
                </p:cNvSpPr>
                <p:nvPr/>
              </p:nvSpPr>
              <p:spPr bwMode="auto">
                <a:xfrm>
                  <a:off x="-1116" y="2222"/>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3" name="Freeform 14"/>
                <p:cNvSpPr>
                  <a:spLocks noEditPoints="1"/>
                </p:cNvSpPr>
                <p:nvPr/>
              </p:nvSpPr>
              <p:spPr bwMode="auto">
                <a:xfrm>
                  <a:off x="-1103" y="2260"/>
                  <a:ext cx="171" cy="1016"/>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4" name="Freeform 15"/>
                <p:cNvSpPr>
                  <a:spLocks/>
                </p:cNvSpPr>
                <p:nvPr/>
              </p:nvSpPr>
              <p:spPr bwMode="auto">
                <a:xfrm>
                  <a:off x="-981" y="3070"/>
                  <a:ext cx="8" cy="2"/>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5" name="Freeform 16"/>
                <p:cNvSpPr>
                  <a:spLocks/>
                </p:cNvSpPr>
                <p:nvPr/>
              </p:nvSpPr>
              <p:spPr bwMode="auto">
                <a:xfrm>
                  <a:off x="-1028" y="2861"/>
                  <a:ext cx="5"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6" name="Freeform 17"/>
                <p:cNvSpPr>
                  <a:spLocks noEditPoints="1"/>
                </p:cNvSpPr>
                <p:nvPr/>
              </p:nvSpPr>
              <p:spPr bwMode="auto">
                <a:xfrm>
                  <a:off x="-1749" y="1524"/>
                  <a:ext cx="843" cy="1831"/>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7"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8" name="Freeform 19"/>
                <p:cNvSpPr>
                  <a:spLocks/>
                </p:cNvSpPr>
                <p:nvPr/>
              </p:nvSpPr>
              <p:spPr bwMode="auto">
                <a:xfrm>
                  <a:off x="-1499" y="1682"/>
                  <a:ext cx="9" cy="3"/>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59" name="Freeform 20"/>
                <p:cNvSpPr>
                  <a:spLocks noEditPoints="1"/>
                </p:cNvSpPr>
                <p:nvPr/>
              </p:nvSpPr>
              <p:spPr bwMode="auto">
                <a:xfrm>
                  <a:off x="-2620" y="2810"/>
                  <a:ext cx="179" cy="3"/>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0" name="Freeform 21"/>
                <p:cNvSpPr>
                  <a:spLocks noEditPoints="1"/>
                </p:cNvSpPr>
                <p:nvPr/>
              </p:nvSpPr>
              <p:spPr bwMode="auto">
                <a:xfrm>
                  <a:off x="-2620" y="2810"/>
                  <a:ext cx="179" cy="3"/>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a:lstStyle/>
                <a:p>
                  <a:pPr>
                    <a:defRPr/>
                  </a:pPr>
                  <a:endParaRPr lang="en-US" dirty="0">
                    <a:solidFill>
                      <a:srgbClr val="263147"/>
                    </a:solidFill>
                    <a:cs typeface="Arial" pitchFamily="34" charset="0"/>
                  </a:endParaRPr>
                </a:p>
              </p:txBody>
            </p:sp>
            <p:sp>
              <p:nvSpPr>
                <p:cNvPr id="161" name="Freeform 22"/>
                <p:cNvSpPr>
                  <a:spLocks/>
                </p:cNvSpPr>
                <p:nvPr/>
              </p:nvSpPr>
              <p:spPr bwMode="auto">
                <a:xfrm>
                  <a:off x="-1032" y="2810"/>
                  <a:ext cx="6" cy="3"/>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2" name="Freeform 23"/>
                <p:cNvSpPr>
                  <a:spLocks/>
                </p:cNvSpPr>
                <p:nvPr/>
              </p:nvSpPr>
              <p:spPr bwMode="auto">
                <a:xfrm>
                  <a:off x="-938"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3" name="Freeform 24"/>
                <p:cNvSpPr>
                  <a:spLocks noEditPoints="1"/>
                </p:cNvSpPr>
                <p:nvPr/>
              </p:nvSpPr>
              <p:spPr bwMode="auto">
                <a:xfrm>
                  <a:off x="-3887" y="3352"/>
                  <a:ext cx="396" cy="0"/>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4" name="Freeform 25"/>
                <p:cNvSpPr>
                  <a:spLocks noEditPoints="1"/>
                </p:cNvSpPr>
                <p:nvPr/>
              </p:nvSpPr>
              <p:spPr bwMode="auto">
                <a:xfrm>
                  <a:off x="-2903" y="3355"/>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5" name="Freeform 26"/>
                <p:cNvSpPr>
                  <a:spLocks noEditPoints="1"/>
                </p:cNvSpPr>
                <p:nvPr/>
              </p:nvSpPr>
              <p:spPr bwMode="auto">
                <a:xfrm>
                  <a:off x="-2019" y="3355"/>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6" name="Freeform 27"/>
                <p:cNvSpPr>
                  <a:spLocks/>
                </p:cNvSpPr>
                <p:nvPr/>
              </p:nvSpPr>
              <p:spPr bwMode="auto">
                <a:xfrm>
                  <a:off x="-912" y="3355"/>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7" name="Freeform 28"/>
                <p:cNvSpPr>
                  <a:spLocks/>
                </p:cNvSpPr>
                <p:nvPr/>
              </p:nvSpPr>
              <p:spPr bwMode="auto">
                <a:xfrm>
                  <a:off x="-808" y="3357"/>
                  <a:ext cx="2" cy="0"/>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8" name="Freeform 29"/>
                <p:cNvSpPr>
                  <a:spLocks/>
                </p:cNvSpPr>
                <p:nvPr/>
              </p:nvSpPr>
              <p:spPr bwMode="auto">
                <a:xfrm>
                  <a:off x="-104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69" name="Freeform 30"/>
                <p:cNvSpPr>
                  <a:spLocks/>
                </p:cNvSpPr>
                <p:nvPr/>
              </p:nvSpPr>
              <p:spPr bwMode="auto">
                <a:xfrm>
                  <a:off x="-110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0" name="Freeform 31"/>
                <p:cNvSpPr>
                  <a:spLocks/>
                </p:cNvSpPr>
                <p:nvPr/>
              </p:nvSpPr>
              <p:spPr bwMode="auto">
                <a:xfrm>
                  <a:off x="-2382" y="1987"/>
                  <a:ext cx="91"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1" name="Freeform 32"/>
                <p:cNvSpPr>
                  <a:spLocks/>
                </p:cNvSpPr>
                <p:nvPr/>
              </p:nvSpPr>
              <p:spPr bwMode="auto">
                <a:xfrm>
                  <a:off x="-2369" y="2222"/>
                  <a:ext cx="3"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2" name="Freeform 33"/>
                <p:cNvSpPr>
                  <a:spLocks noEditPoints="1"/>
                </p:cNvSpPr>
                <p:nvPr/>
              </p:nvSpPr>
              <p:spPr bwMode="auto">
                <a:xfrm>
                  <a:off x="-2417" y="1522"/>
                  <a:ext cx="414"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3" name="Freeform 34"/>
                <p:cNvSpPr>
                  <a:spLocks/>
                </p:cNvSpPr>
                <p:nvPr/>
              </p:nvSpPr>
              <p:spPr bwMode="auto">
                <a:xfrm>
                  <a:off x="-2210" y="1754"/>
                  <a:ext cx="6"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4" name="Freeform 35"/>
                <p:cNvSpPr>
                  <a:spLocks/>
                </p:cNvSpPr>
                <p:nvPr/>
              </p:nvSpPr>
              <p:spPr bwMode="auto">
                <a:xfrm>
                  <a:off x="-2417" y="2498"/>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5"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6" name="Freeform 37"/>
                <p:cNvSpPr>
                  <a:spLocks noEditPoints="1"/>
                </p:cNvSpPr>
                <p:nvPr/>
              </p:nvSpPr>
              <p:spPr bwMode="auto">
                <a:xfrm>
                  <a:off x="-2201" y="1987"/>
                  <a:ext cx="53"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7" name="Freeform 38"/>
                <p:cNvSpPr>
                  <a:spLocks/>
                </p:cNvSpPr>
                <p:nvPr/>
              </p:nvSpPr>
              <p:spPr bwMode="auto">
                <a:xfrm>
                  <a:off x="-2197" y="2222"/>
                  <a:ext cx="3"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8" name="Freeform 39"/>
                <p:cNvSpPr>
                  <a:spLocks noEditPoints="1"/>
                </p:cNvSpPr>
                <p:nvPr/>
              </p:nvSpPr>
              <p:spPr bwMode="auto">
                <a:xfrm>
                  <a:off x="-2222" y="2260"/>
                  <a:ext cx="85" cy="1016"/>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79" name="Freeform 40"/>
                <p:cNvSpPr>
                  <a:spLocks/>
                </p:cNvSpPr>
                <p:nvPr/>
              </p:nvSpPr>
              <p:spPr bwMode="auto">
                <a:xfrm>
                  <a:off x="-2171" y="3070"/>
                  <a:ext cx="5" cy="2"/>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0" name="Freeform 41"/>
                <p:cNvSpPr>
                  <a:spLocks/>
                </p:cNvSpPr>
                <p:nvPr/>
              </p:nvSpPr>
              <p:spPr bwMode="auto">
                <a:xfrm>
                  <a:off x="-2207"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1" name="Freeform 42"/>
                <p:cNvSpPr>
                  <a:spLocks noEditPoints="1"/>
                </p:cNvSpPr>
                <p:nvPr/>
              </p:nvSpPr>
              <p:spPr bwMode="auto">
                <a:xfrm>
                  <a:off x="-2151" y="1522"/>
                  <a:ext cx="182" cy="1833"/>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2"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3" name="Freeform 44"/>
                <p:cNvSpPr>
                  <a:spLocks/>
                </p:cNvSpPr>
                <p:nvPr/>
              </p:nvSpPr>
              <p:spPr bwMode="auto">
                <a:xfrm>
                  <a:off x="-2210" y="2810"/>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4" name="Freeform 45"/>
                <p:cNvSpPr>
                  <a:spLocks/>
                </p:cNvSpPr>
                <p:nvPr/>
              </p:nvSpPr>
              <p:spPr bwMode="auto">
                <a:xfrm>
                  <a:off x="-2144"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5" name="Freeform 46"/>
                <p:cNvSpPr>
                  <a:spLocks/>
                </p:cNvSpPr>
                <p:nvPr/>
              </p:nvSpPr>
              <p:spPr bwMode="auto">
                <a:xfrm>
                  <a:off x="-2128" y="3357"/>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6" name="Freeform 47"/>
                <p:cNvSpPr>
                  <a:spLocks/>
                </p:cNvSpPr>
                <p:nvPr/>
              </p:nvSpPr>
              <p:spPr bwMode="auto">
                <a:xfrm>
                  <a:off x="-2128" y="3355"/>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7"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8" name="Freeform 49"/>
                <p:cNvSpPr>
                  <a:spLocks/>
                </p:cNvSpPr>
                <p:nvPr/>
              </p:nvSpPr>
              <p:spPr bwMode="auto">
                <a:xfrm>
                  <a:off x="-220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89" name="Freeform 50"/>
                <p:cNvSpPr>
                  <a:spLocks/>
                </p:cNvSpPr>
                <p:nvPr/>
              </p:nvSpPr>
              <p:spPr bwMode="auto">
                <a:xfrm>
                  <a:off x="-2019" y="1987"/>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0" name="Freeform 51"/>
                <p:cNvSpPr>
                  <a:spLocks/>
                </p:cNvSpPr>
                <p:nvPr/>
              </p:nvSpPr>
              <p:spPr bwMode="auto">
                <a:xfrm>
                  <a:off x="-2016" y="222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1" name="Freeform 52"/>
                <p:cNvSpPr>
                  <a:spLocks noEditPoints="1"/>
                </p:cNvSpPr>
                <p:nvPr/>
              </p:nvSpPr>
              <p:spPr bwMode="auto">
                <a:xfrm>
                  <a:off x="-2028" y="2260"/>
                  <a:ext cx="15" cy="1016"/>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2" name="Freeform 53"/>
                <p:cNvSpPr>
                  <a:spLocks/>
                </p:cNvSpPr>
                <p:nvPr/>
              </p:nvSpPr>
              <p:spPr bwMode="auto">
                <a:xfrm>
                  <a:off x="-2022" y="3070"/>
                  <a:ext cx="6" cy="2"/>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3" name="Freeform 54"/>
                <p:cNvSpPr>
                  <a:spLocks/>
                </p:cNvSpPr>
                <p:nvPr/>
              </p:nvSpPr>
              <p:spPr bwMode="auto">
                <a:xfrm>
                  <a:off x="-2027" y="2861"/>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4" name="Freeform 55"/>
                <p:cNvSpPr>
                  <a:spLocks noEditPoints="1"/>
                </p:cNvSpPr>
                <p:nvPr/>
              </p:nvSpPr>
              <p:spPr bwMode="auto">
                <a:xfrm>
                  <a:off x="-2024" y="1522"/>
                  <a:ext cx="92" cy="1833"/>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5" name="Freeform 56"/>
                <p:cNvSpPr>
                  <a:spLocks/>
                </p:cNvSpPr>
                <p:nvPr/>
              </p:nvSpPr>
              <p:spPr bwMode="auto">
                <a:xfrm>
                  <a:off x="-1984" y="1754"/>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6" name="Freeform 57"/>
                <p:cNvSpPr>
                  <a:spLocks/>
                </p:cNvSpPr>
                <p:nvPr/>
              </p:nvSpPr>
              <p:spPr bwMode="auto">
                <a:xfrm>
                  <a:off x="-2027"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7" name="Freeform 58"/>
                <p:cNvSpPr>
                  <a:spLocks/>
                </p:cNvSpPr>
                <p:nvPr/>
              </p:nvSpPr>
              <p:spPr bwMode="auto">
                <a:xfrm>
                  <a:off x="-2024"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8" name="Freeform 59"/>
                <p:cNvSpPr>
                  <a:spLocks/>
                </p:cNvSpPr>
                <p:nvPr/>
              </p:nvSpPr>
              <p:spPr bwMode="auto">
                <a:xfrm>
                  <a:off x="-2027" y="3357"/>
                  <a:ext cx="8" cy="37"/>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99" name="Freeform 60"/>
                <p:cNvSpPr>
                  <a:spLocks/>
                </p:cNvSpPr>
                <p:nvPr/>
              </p:nvSpPr>
              <p:spPr bwMode="auto">
                <a:xfrm>
                  <a:off x="-2024"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0"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1" name="Freeform 62"/>
                <p:cNvSpPr>
                  <a:spLocks/>
                </p:cNvSpPr>
                <p:nvPr/>
              </p:nvSpPr>
              <p:spPr bwMode="auto">
                <a:xfrm>
                  <a:off x="-2019"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2" name="Freeform 63"/>
                <p:cNvSpPr>
                  <a:spLocks/>
                </p:cNvSpPr>
                <p:nvPr/>
              </p:nvSpPr>
              <p:spPr bwMode="auto">
                <a:xfrm>
                  <a:off x="-1840" y="1987"/>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3" name="Freeform 64"/>
                <p:cNvSpPr>
                  <a:spLocks/>
                </p:cNvSpPr>
                <p:nvPr/>
              </p:nvSpPr>
              <p:spPr bwMode="auto">
                <a:xfrm>
                  <a:off x="-1830" y="2222"/>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4" name="Freeform 65"/>
                <p:cNvSpPr>
                  <a:spLocks noEditPoints="1"/>
                </p:cNvSpPr>
                <p:nvPr/>
              </p:nvSpPr>
              <p:spPr bwMode="auto">
                <a:xfrm>
                  <a:off x="-1912" y="2260"/>
                  <a:ext cx="83" cy="1016"/>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5" name="Freeform 66"/>
                <p:cNvSpPr>
                  <a:spLocks/>
                </p:cNvSpPr>
                <p:nvPr/>
              </p:nvSpPr>
              <p:spPr bwMode="auto">
                <a:xfrm>
                  <a:off x="-1880"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6" name="Freeform 67"/>
                <p:cNvSpPr>
                  <a:spLocks noEditPoints="1"/>
                </p:cNvSpPr>
                <p:nvPr/>
              </p:nvSpPr>
              <p:spPr bwMode="auto">
                <a:xfrm>
                  <a:off x="-1934" y="1522"/>
                  <a:ext cx="100" cy="1833"/>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7"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8" name="Freeform 69"/>
                <p:cNvSpPr>
                  <a:spLocks/>
                </p:cNvSpPr>
                <p:nvPr/>
              </p:nvSpPr>
              <p:spPr bwMode="auto">
                <a:xfrm>
                  <a:off x="-1868" y="1682"/>
                  <a:ext cx="3"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09" name="Freeform 70"/>
                <p:cNvSpPr>
                  <a:spLocks/>
                </p:cNvSpPr>
                <p:nvPr/>
              </p:nvSpPr>
              <p:spPr bwMode="auto">
                <a:xfrm>
                  <a:off x="-1842"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0" name="Freeform 71"/>
                <p:cNvSpPr>
                  <a:spLocks/>
                </p:cNvSpPr>
                <p:nvPr/>
              </p:nvSpPr>
              <p:spPr bwMode="auto">
                <a:xfrm>
                  <a:off x="-1912"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1" name="Freeform 72"/>
                <p:cNvSpPr>
                  <a:spLocks/>
                </p:cNvSpPr>
                <p:nvPr/>
              </p:nvSpPr>
              <p:spPr bwMode="auto">
                <a:xfrm>
                  <a:off x="-1946" y="3355"/>
                  <a:ext cx="18" cy="37"/>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2" name="Freeform 73"/>
                <p:cNvSpPr>
                  <a:spLocks/>
                </p:cNvSpPr>
                <p:nvPr/>
              </p:nvSpPr>
              <p:spPr bwMode="auto">
                <a:xfrm>
                  <a:off x="-1934" y="3355"/>
                  <a:ext cx="9"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3"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4"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5" name="Freeform 76"/>
                <p:cNvSpPr>
                  <a:spLocks noEditPoints="1"/>
                </p:cNvSpPr>
                <p:nvPr/>
              </p:nvSpPr>
              <p:spPr bwMode="auto">
                <a:xfrm>
                  <a:off x="-1664" y="1683"/>
                  <a:ext cx="238"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6" name="Freeform 77"/>
                <p:cNvSpPr>
                  <a:spLocks/>
                </p:cNvSpPr>
                <p:nvPr/>
              </p:nvSpPr>
              <p:spPr bwMode="auto">
                <a:xfrm>
                  <a:off x="-1614" y="1754"/>
                  <a:ext cx="6"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7" name="Freeform 78"/>
                <p:cNvSpPr>
                  <a:spLocks/>
                </p:cNvSpPr>
                <p:nvPr/>
              </p:nvSpPr>
              <p:spPr bwMode="auto">
                <a:xfrm>
                  <a:off x="-1667" y="1682"/>
                  <a:ext cx="6" cy="3"/>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8" name="Freeform 79"/>
                <p:cNvSpPr>
                  <a:spLocks/>
                </p:cNvSpPr>
                <p:nvPr/>
              </p:nvSpPr>
              <p:spPr bwMode="auto">
                <a:xfrm>
                  <a:off x="-1429" y="2498"/>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19" name="Freeform 80"/>
                <p:cNvSpPr>
                  <a:spLocks/>
                </p:cNvSpPr>
                <p:nvPr/>
              </p:nvSpPr>
              <p:spPr bwMode="auto">
                <a:xfrm>
                  <a:off x="-1458"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0" name="Freeform 81"/>
                <p:cNvSpPr>
                  <a:spLocks/>
                </p:cNvSpPr>
                <p:nvPr/>
              </p:nvSpPr>
              <p:spPr bwMode="auto">
                <a:xfrm>
                  <a:off x="-1376" y="1987"/>
                  <a:ext cx="100"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1" name="Freeform 82"/>
                <p:cNvSpPr>
                  <a:spLocks/>
                </p:cNvSpPr>
                <p:nvPr/>
              </p:nvSpPr>
              <p:spPr bwMode="auto">
                <a:xfrm>
                  <a:off x="-1288" y="2222"/>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2" name="Freeform 83"/>
                <p:cNvSpPr>
                  <a:spLocks noEditPoints="1"/>
                </p:cNvSpPr>
                <p:nvPr/>
              </p:nvSpPr>
              <p:spPr bwMode="auto">
                <a:xfrm>
                  <a:off x="-1281" y="2260"/>
                  <a:ext cx="232" cy="1016"/>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3" name="Freeform 84"/>
                <p:cNvSpPr>
                  <a:spLocks/>
                </p:cNvSpPr>
                <p:nvPr/>
              </p:nvSpPr>
              <p:spPr bwMode="auto">
                <a:xfrm>
                  <a:off x="-1120" y="3070"/>
                  <a:ext cx="6"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4" name="Freeform 85"/>
                <p:cNvSpPr>
                  <a:spLocks/>
                </p:cNvSpPr>
                <p:nvPr/>
              </p:nvSpPr>
              <p:spPr bwMode="auto">
                <a:xfrm>
                  <a:off x="-1196" y="2861"/>
                  <a:ext cx="8"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5" name="Freeform 86"/>
                <p:cNvSpPr>
                  <a:spLocks noEditPoints="1"/>
                </p:cNvSpPr>
                <p:nvPr/>
              </p:nvSpPr>
              <p:spPr bwMode="auto">
                <a:xfrm>
                  <a:off x="-1774" y="1524"/>
                  <a:ext cx="766" cy="1831"/>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6"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27" name="Rectangle 88"/>
                <p:cNvSpPr>
                  <a:spLocks noChangeArrowheads="1"/>
                </p:cNvSpPr>
                <p:nvPr/>
              </p:nvSpPr>
              <p:spPr bwMode="auto">
                <a:xfrm>
                  <a:off x="-1575" y="1683"/>
                  <a:ext cx="2" cy="2"/>
                </a:xfrm>
                <a:prstGeom prst="rect">
                  <a:avLst/>
                </a:prstGeom>
                <a:solidFill>
                  <a:srgbClr val="FFFFFF"/>
                </a:solidFill>
                <a:ln w="9525">
                  <a:noFill/>
                  <a:miter lim="800000"/>
                  <a:headEnd/>
                  <a:tailEnd/>
                </a:ln>
              </p:spPr>
              <p:txBody>
                <a:bodyPr/>
                <a:lstStyle/>
                <a:p>
                  <a:pPr>
                    <a:defRPr/>
                  </a:pPr>
                  <a:endParaRPr lang="en-US" dirty="0">
                    <a:solidFill>
                      <a:srgbClr val="263147"/>
                    </a:solidFill>
                    <a:cs typeface="Arial" pitchFamily="34" charset="0"/>
                  </a:endParaRPr>
                </a:p>
              </p:txBody>
            </p:sp>
            <p:sp>
              <p:nvSpPr>
                <p:cNvPr id="228" name="Freeform 89"/>
                <p:cNvSpPr>
                  <a:spLocks/>
                </p:cNvSpPr>
                <p:nvPr/>
              </p:nvSpPr>
              <p:spPr bwMode="auto">
                <a:xfrm>
                  <a:off x="-1575" y="1683"/>
                  <a:ext cx="2" cy="2"/>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a:lstStyle/>
                <a:p>
                  <a:pPr>
                    <a:defRPr/>
                  </a:pPr>
                  <a:endParaRPr lang="en-US" dirty="0">
                    <a:solidFill>
                      <a:srgbClr val="263147"/>
                    </a:solidFill>
                    <a:cs typeface="Arial" pitchFamily="34" charset="0"/>
                  </a:endParaRPr>
                </a:p>
              </p:txBody>
            </p:sp>
            <p:sp>
              <p:nvSpPr>
                <p:cNvPr id="229" name="Freeform 90"/>
                <p:cNvSpPr>
                  <a:spLocks/>
                </p:cNvSpPr>
                <p:nvPr/>
              </p:nvSpPr>
              <p:spPr bwMode="auto">
                <a:xfrm>
                  <a:off x="-1210"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0" name="Freeform 91"/>
                <p:cNvSpPr>
                  <a:spLocks/>
                </p:cNvSpPr>
                <p:nvPr/>
              </p:nvSpPr>
              <p:spPr bwMode="auto">
                <a:xfrm>
                  <a:off x="-1056" y="3276"/>
                  <a:ext cx="9"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1" name="Freeform 92"/>
                <p:cNvSpPr>
                  <a:spLocks/>
                </p:cNvSpPr>
                <p:nvPr/>
              </p:nvSpPr>
              <p:spPr bwMode="auto">
                <a:xfrm>
                  <a:off x="-1014" y="3357"/>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2" name="Freeform 93"/>
                <p:cNvSpPr>
                  <a:spLocks/>
                </p:cNvSpPr>
                <p:nvPr/>
              </p:nvSpPr>
              <p:spPr bwMode="auto">
                <a:xfrm>
                  <a:off x="-1014" y="3355"/>
                  <a:ext cx="8"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3"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4" name="Freeform 95"/>
                <p:cNvSpPr>
                  <a:spLocks/>
                </p:cNvSpPr>
                <p:nvPr/>
              </p:nvSpPr>
              <p:spPr bwMode="auto">
                <a:xfrm>
                  <a:off x="-1281"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5" name="Freeform 96"/>
                <p:cNvSpPr>
                  <a:spLocks noEditPoints="1"/>
                </p:cNvSpPr>
                <p:nvPr/>
              </p:nvSpPr>
              <p:spPr bwMode="auto">
                <a:xfrm>
                  <a:off x="-1636" y="1524"/>
                  <a:ext cx="819" cy="460"/>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6" name="Freeform 97"/>
                <p:cNvSpPr>
                  <a:spLocks/>
                </p:cNvSpPr>
                <p:nvPr/>
              </p:nvSpPr>
              <p:spPr bwMode="auto">
                <a:xfrm>
                  <a:off x="-1070" y="1754"/>
                  <a:ext cx="9"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7" name="Freeform 98"/>
                <p:cNvSpPr>
                  <a:spLocks/>
                </p:cNvSpPr>
                <p:nvPr/>
              </p:nvSpPr>
              <p:spPr bwMode="auto">
                <a:xfrm>
                  <a:off x="-1205" y="1682"/>
                  <a:ext cx="9" cy="3"/>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8" name="Freeform 99"/>
                <p:cNvSpPr>
                  <a:spLocks/>
                </p:cNvSpPr>
                <p:nvPr/>
              </p:nvSpPr>
              <p:spPr bwMode="auto">
                <a:xfrm>
                  <a:off x="-955" y="1987"/>
                  <a:ext cx="217"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39" name="Freeform 100"/>
                <p:cNvSpPr>
                  <a:spLocks/>
                </p:cNvSpPr>
                <p:nvPr/>
              </p:nvSpPr>
              <p:spPr bwMode="auto">
                <a:xfrm>
                  <a:off x="-761" y="2222"/>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0" name="Freeform 101"/>
                <p:cNvSpPr>
                  <a:spLocks noEditPoints="1"/>
                </p:cNvSpPr>
                <p:nvPr/>
              </p:nvSpPr>
              <p:spPr bwMode="auto">
                <a:xfrm>
                  <a:off x="-741" y="2260"/>
                  <a:ext cx="89" cy="1016"/>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1" name="Freeform 102"/>
                <p:cNvSpPr>
                  <a:spLocks/>
                </p:cNvSpPr>
                <p:nvPr/>
              </p:nvSpPr>
              <p:spPr bwMode="auto">
                <a:xfrm>
                  <a:off x="-685"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2" name="Freeform 103"/>
                <p:cNvSpPr>
                  <a:spLocks/>
                </p:cNvSpPr>
                <p:nvPr/>
              </p:nvSpPr>
              <p:spPr bwMode="auto">
                <a:xfrm>
                  <a:off x="-659"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3" name="Freeform 104"/>
                <p:cNvSpPr>
                  <a:spLocks noEditPoints="1"/>
                </p:cNvSpPr>
                <p:nvPr/>
              </p:nvSpPr>
              <p:spPr bwMode="auto">
                <a:xfrm>
                  <a:off x="-1681" y="1524"/>
                  <a:ext cx="990" cy="1876"/>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4"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5" name="Freeform 106"/>
                <p:cNvSpPr>
                  <a:spLocks/>
                </p:cNvSpPr>
                <p:nvPr/>
              </p:nvSpPr>
              <p:spPr bwMode="auto">
                <a:xfrm>
                  <a:off x="-1296" y="1682"/>
                  <a:ext cx="5" cy="3"/>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6" name="Freeform 107"/>
                <p:cNvSpPr>
                  <a:spLocks/>
                </p:cNvSpPr>
                <p:nvPr/>
              </p:nvSpPr>
              <p:spPr bwMode="auto">
                <a:xfrm>
                  <a:off x="-65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7" name="Freeform 108"/>
                <p:cNvSpPr>
                  <a:spLocks/>
                </p:cNvSpPr>
                <p:nvPr/>
              </p:nvSpPr>
              <p:spPr bwMode="auto">
                <a:xfrm>
                  <a:off x="-697" y="3276"/>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8" name="Freeform 109"/>
                <p:cNvSpPr>
                  <a:spLocks/>
                </p:cNvSpPr>
                <p:nvPr/>
              </p:nvSpPr>
              <p:spPr bwMode="auto">
                <a:xfrm>
                  <a:off x="-711" y="3355"/>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49"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0" name="Freeform 111"/>
                <p:cNvSpPr>
                  <a:spLocks/>
                </p:cNvSpPr>
                <p:nvPr/>
              </p:nvSpPr>
              <p:spPr bwMode="auto">
                <a:xfrm>
                  <a:off x="-744" y="2256"/>
                  <a:ext cx="9"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1" name="Freeform 112"/>
                <p:cNvSpPr>
                  <a:spLocks noEditPoints="1"/>
                </p:cNvSpPr>
                <p:nvPr/>
              </p:nvSpPr>
              <p:spPr bwMode="auto">
                <a:xfrm>
                  <a:off x="-1099" y="1987"/>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2" name="Freeform 113"/>
                <p:cNvSpPr>
                  <a:spLocks/>
                </p:cNvSpPr>
                <p:nvPr/>
              </p:nvSpPr>
              <p:spPr bwMode="auto">
                <a:xfrm>
                  <a:off x="-943" y="2222"/>
                  <a:ext cx="8"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3" name="Freeform 114"/>
                <p:cNvSpPr>
                  <a:spLocks noEditPoints="1"/>
                </p:cNvSpPr>
                <p:nvPr/>
              </p:nvSpPr>
              <p:spPr bwMode="auto">
                <a:xfrm>
                  <a:off x="-923" y="2260"/>
                  <a:ext cx="108" cy="1016"/>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4" name="Freeform 115"/>
                <p:cNvSpPr>
                  <a:spLocks/>
                </p:cNvSpPr>
                <p:nvPr/>
              </p:nvSpPr>
              <p:spPr bwMode="auto">
                <a:xfrm>
                  <a:off x="-835" y="3070"/>
                  <a:ext cx="3"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5" name="Freeform 116"/>
                <p:cNvSpPr>
                  <a:spLocks noEditPoints="1"/>
                </p:cNvSpPr>
                <p:nvPr/>
              </p:nvSpPr>
              <p:spPr bwMode="auto">
                <a:xfrm>
                  <a:off x="-1711" y="1524"/>
                  <a:ext cx="905" cy="1833"/>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6" name="Freeform 117"/>
                <p:cNvSpPr>
                  <a:spLocks/>
                </p:cNvSpPr>
                <p:nvPr/>
              </p:nvSpPr>
              <p:spPr bwMode="auto">
                <a:xfrm>
                  <a:off x="-1296" y="1754"/>
                  <a:ext cx="8"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7" name="Freeform 118"/>
                <p:cNvSpPr>
                  <a:spLocks/>
                </p:cNvSpPr>
                <p:nvPr/>
              </p:nvSpPr>
              <p:spPr bwMode="auto">
                <a:xfrm>
                  <a:off x="-84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8"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59" name="Freeform 120"/>
                <p:cNvSpPr>
                  <a:spLocks/>
                </p:cNvSpPr>
                <p:nvPr/>
              </p:nvSpPr>
              <p:spPr bwMode="auto">
                <a:xfrm>
                  <a:off x="-809" y="3357"/>
                  <a:ext cx="3" cy="0"/>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0" name="Freeform 121"/>
                <p:cNvSpPr>
                  <a:spLocks/>
                </p:cNvSpPr>
                <p:nvPr/>
              </p:nvSpPr>
              <p:spPr bwMode="auto">
                <a:xfrm>
                  <a:off x="-809" y="3355"/>
                  <a:ext cx="3"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1"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2" name="Freeform 123"/>
                <p:cNvSpPr>
                  <a:spLocks/>
                </p:cNvSpPr>
                <p:nvPr/>
              </p:nvSpPr>
              <p:spPr bwMode="auto">
                <a:xfrm>
                  <a:off x="-923" y="2256"/>
                  <a:ext cx="6"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3" name="Freeform 124"/>
                <p:cNvSpPr>
                  <a:spLocks noEditPoints="1"/>
                </p:cNvSpPr>
                <p:nvPr/>
              </p:nvSpPr>
              <p:spPr bwMode="auto">
                <a:xfrm>
                  <a:off x="-2699" y="2452"/>
                  <a:ext cx="106" cy="824"/>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4" name="Freeform 125"/>
                <p:cNvSpPr>
                  <a:spLocks/>
                </p:cNvSpPr>
                <p:nvPr/>
              </p:nvSpPr>
              <p:spPr bwMode="auto">
                <a:xfrm>
                  <a:off x="-2667" y="3070"/>
                  <a:ext cx="8" cy="2"/>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5" name="Freeform 126"/>
                <p:cNvSpPr>
                  <a:spLocks/>
                </p:cNvSpPr>
                <p:nvPr/>
              </p:nvSpPr>
              <p:spPr bwMode="auto">
                <a:xfrm>
                  <a:off x="-2796" y="3278"/>
                  <a:ext cx="102" cy="260"/>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6" name="Freeform 127"/>
                <p:cNvSpPr>
                  <a:spLocks/>
                </p:cNvSpPr>
                <p:nvPr/>
              </p:nvSpPr>
              <p:spPr bwMode="auto">
                <a:xfrm>
                  <a:off x="-2623" y="2810"/>
                  <a:ext cx="3" cy="3"/>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7" name="Freeform 128"/>
                <p:cNvSpPr>
                  <a:spLocks/>
                </p:cNvSpPr>
                <p:nvPr/>
              </p:nvSpPr>
              <p:spPr bwMode="auto">
                <a:xfrm>
                  <a:off x="-2702" y="3276"/>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8" name="Freeform 129"/>
                <p:cNvSpPr>
                  <a:spLocks/>
                </p:cNvSpPr>
                <p:nvPr/>
              </p:nvSpPr>
              <p:spPr bwMode="auto">
                <a:xfrm>
                  <a:off x="-2718" y="3355"/>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69" name="Freeform 130"/>
                <p:cNvSpPr>
                  <a:spLocks/>
                </p:cNvSpPr>
                <p:nvPr/>
              </p:nvSpPr>
              <p:spPr bwMode="auto">
                <a:xfrm>
                  <a:off x="-26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0" name="Freeform 131"/>
                <p:cNvSpPr>
                  <a:spLocks noEditPoints="1"/>
                </p:cNvSpPr>
                <p:nvPr/>
              </p:nvSpPr>
              <p:spPr bwMode="auto">
                <a:xfrm>
                  <a:off x="-3769" y="1987"/>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1" name="Freeform 132"/>
                <p:cNvSpPr>
                  <a:spLocks/>
                </p:cNvSpPr>
                <p:nvPr/>
              </p:nvSpPr>
              <p:spPr bwMode="auto">
                <a:xfrm>
                  <a:off x="-3760"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2"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3" name="Freeform 134"/>
                <p:cNvSpPr>
                  <a:spLocks/>
                </p:cNvSpPr>
                <p:nvPr/>
              </p:nvSpPr>
              <p:spPr bwMode="auto">
                <a:xfrm>
                  <a:off x="-3566"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4" name="Freeform 135"/>
                <p:cNvSpPr>
                  <a:spLocks/>
                </p:cNvSpPr>
                <p:nvPr/>
              </p:nvSpPr>
              <p:spPr bwMode="auto">
                <a:xfrm>
                  <a:off x="-3513" y="1682"/>
                  <a:ext cx="6" cy="3"/>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5" name="Freeform 136"/>
                <p:cNvSpPr>
                  <a:spLocks noEditPoints="1"/>
                </p:cNvSpPr>
                <p:nvPr/>
              </p:nvSpPr>
              <p:spPr bwMode="auto">
                <a:xfrm>
                  <a:off x="-3801" y="2260"/>
                  <a:ext cx="35" cy="1016"/>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6" name="Freeform 137"/>
                <p:cNvSpPr>
                  <a:spLocks/>
                </p:cNvSpPr>
                <p:nvPr/>
              </p:nvSpPr>
              <p:spPr bwMode="auto">
                <a:xfrm>
                  <a:off x="-37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7" name="Freeform 138"/>
                <p:cNvSpPr>
                  <a:spLocks/>
                </p:cNvSpPr>
                <p:nvPr/>
              </p:nvSpPr>
              <p:spPr bwMode="auto">
                <a:xfrm>
                  <a:off x="-3798" y="2861"/>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8" name="Freeform 139"/>
                <p:cNvSpPr>
                  <a:spLocks/>
                </p:cNvSpPr>
                <p:nvPr/>
              </p:nvSpPr>
              <p:spPr bwMode="auto">
                <a:xfrm>
                  <a:off x="-3793" y="3278"/>
                  <a:ext cx="15" cy="246"/>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79" name="Freeform 140"/>
                <p:cNvSpPr>
                  <a:spLocks/>
                </p:cNvSpPr>
                <p:nvPr/>
              </p:nvSpPr>
              <p:spPr bwMode="auto">
                <a:xfrm>
                  <a:off x="-3798" y="2810"/>
                  <a:ext cx="5" cy="3"/>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0"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1" name="Freeform 142"/>
                <p:cNvSpPr>
                  <a:spLocks/>
                </p:cNvSpPr>
                <p:nvPr/>
              </p:nvSpPr>
              <p:spPr bwMode="auto">
                <a:xfrm>
                  <a:off x="-3790"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2" name="Freeform 143"/>
                <p:cNvSpPr>
                  <a:spLocks/>
                </p:cNvSpPr>
                <p:nvPr/>
              </p:nvSpPr>
              <p:spPr bwMode="auto">
                <a:xfrm>
                  <a:off x="-38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3" name="Freeform 144"/>
                <p:cNvSpPr>
                  <a:spLocks/>
                </p:cNvSpPr>
                <p:nvPr/>
              </p:nvSpPr>
              <p:spPr bwMode="auto">
                <a:xfrm>
                  <a:off x="-3769" y="2256"/>
                  <a:ext cx="6"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4" name="Freeform 145"/>
                <p:cNvSpPr>
                  <a:spLocks noEditPoints="1"/>
                </p:cNvSpPr>
                <p:nvPr/>
              </p:nvSpPr>
              <p:spPr bwMode="auto">
                <a:xfrm>
                  <a:off x="-3669" y="1987"/>
                  <a:ext cx="168" cy="1289"/>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5" name="Freeform 146"/>
                <p:cNvSpPr>
                  <a:spLocks/>
                </p:cNvSpPr>
                <p:nvPr/>
              </p:nvSpPr>
              <p:spPr bwMode="auto">
                <a:xfrm>
                  <a:off x="-3642"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6" name="Freeform 147"/>
                <p:cNvSpPr>
                  <a:spLocks/>
                </p:cNvSpPr>
                <p:nvPr/>
              </p:nvSpPr>
              <p:spPr bwMode="auto">
                <a:xfrm>
                  <a:off x="-3607" y="2861"/>
                  <a:ext cx="2" cy="3"/>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7"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8" name="Freeform 149"/>
                <p:cNvSpPr>
                  <a:spLocks/>
                </p:cNvSpPr>
                <p:nvPr/>
              </p:nvSpPr>
              <p:spPr bwMode="auto">
                <a:xfrm>
                  <a:off x="-3440" y="1754"/>
                  <a:ext cx="6"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89" name="Freeform 150"/>
                <p:cNvSpPr>
                  <a:spLocks/>
                </p:cNvSpPr>
                <p:nvPr/>
              </p:nvSpPr>
              <p:spPr bwMode="auto">
                <a:xfrm>
                  <a:off x="-3608"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0" name="Freeform 151"/>
                <p:cNvSpPr>
                  <a:spLocks/>
                </p:cNvSpPr>
                <p:nvPr/>
              </p:nvSpPr>
              <p:spPr bwMode="auto">
                <a:xfrm>
                  <a:off x="-3672" y="3276"/>
                  <a:ext cx="6"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1" name="Freeform 152"/>
                <p:cNvSpPr>
                  <a:spLocks/>
                </p:cNvSpPr>
                <p:nvPr/>
              </p:nvSpPr>
              <p:spPr bwMode="auto">
                <a:xfrm>
                  <a:off x="-36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2" name="Freeform 153"/>
                <p:cNvSpPr>
                  <a:spLocks/>
                </p:cNvSpPr>
                <p:nvPr/>
              </p:nvSpPr>
              <p:spPr bwMode="auto">
                <a:xfrm>
                  <a:off x="-3607"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3" name="Freeform 154"/>
                <p:cNvSpPr>
                  <a:spLocks/>
                </p:cNvSpPr>
                <p:nvPr/>
              </p:nvSpPr>
              <p:spPr bwMode="auto">
                <a:xfrm>
                  <a:off x="-358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4" name="Freeform 155"/>
                <p:cNvSpPr>
                  <a:spLocks noEditPoints="1"/>
                </p:cNvSpPr>
                <p:nvPr/>
              </p:nvSpPr>
              <p:spPr bwMode="auto">
                <a:xfrm>
                  <a:off x="-3395" y="1987"/>
                  <a:ext cx="44"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5" name="Freeform 156"/>
                <p:cNvSpPr>
                  <a:spLocks/>
                </p:cNvSpPr>
                <p:nvPr/>
              </p:nvSpPr>
              <p:spPr bwMode="auto">
                <a:xfrm>
                  <a:off x="-3393"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6" name="Freeform 157"/>
                <p:cNvSpPr>
                  <a:spLocks noEditPoints="1"/>
                </p:cNvSpPr>
                <p:nvPr/>
              </p:nvSpPr>
              <p:spPr bwMode="auto">
                <a:xfrm>
                  <a:off x="-3355" y="1522"/>
                  <a:ext cx="118"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7" name="Freeform 158"/>
                <p:cNvSpPr>
                  <a:spLocks/>
                </p:cNvSpPr>
                <p:nvPr/>
              </p:nvSpPr>
              <p:spPr bwMode="auto">
                <a:xfrm>
                  <a:off x="-3334" y="1754"/>
                  <a:ext cx="8"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8" name="Freeform 159"/>
                <p:cNvSpPr>
                  <a:spLocks/>
                </p:cNvSpPr>
                <p:nvPr/>
              </p:nvSpPr>
              <p:spPr bwMode="auto">
                <a:xfrm>
                  <a:off x="-3314" y="168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299" name="Freeform 160"/>
                <p:cNvSpPr>
                  <a:spLocks noEditPoints="1"/>
                </p:cNvSpPr>
                <p:nvPr/>
              </p:nvSpPr>
              <p:spPr bwMode="auto">
                <a:xfrm>
                  <a:off x="-3557" y="2260"/>
                  <a:ext cx="167" cy="1016"/>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0" name="Freeform 161"/>
                <p:cNvSpPr>
                  <a:spLocks/>
                </p:cNvSpPr>
                <p:nvPr/>
              </p:nvSpPr>
              <p:spPr bwMode="auto">
                <a:xfrm>
                  <a:off x="-3495" y="3070"/>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1" name="Freeform 162"/>
                <p:cNvSpPr>
                  <a:spLocks/>
                </p:cNvSpPr>
                <p:nvPr/>
              </p:nvSpPr>
              <p:spPr bwMode="auto">
                <a:xfrm>
                  <a:off x="-3434" y="2861"/>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2" name="Freeform 163"/>
                <p:cNvSpPr>
                  <a:spLocks noEditPoints="1"/>
                </p:cNvSpPr>
                <p:nvPr/>
              </p:nvSpPr>
              <p:spPr bwMode="auto">
                <a:xfrm>
                  <a:off x="-3630" y="3278"/>
                  <a:ext cx="76" cy="156"/>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3" name="Freeform 164"/>
                <p:cNvSpPr>
                  <a:spLocks/>
                </p:cNvSpPr>
                <p:nvPr/>
              </p:nvSpPr>
              <p:spPr bwMode="auto">
                <a:xfrm>
                  <a:off x="-3422"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4" name="Freeform 165"/>
                <p:cNvSpPr>
                  <a:spLocks/>
                </p:cNvSpPr>
                <p:nvPr/>
              </p:nvSpPr>
              <p:spPr bwMode="auto">
                <a:xfrm>
                  <a:off x="-3558" y="3276"/>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5" name="Freeform 166"/>
                <p:cNvSpPr>
                  <a:spLocks/>
                </p:cNvSpPr>
                <p:nvPr/>
              </p:nvSpPr>
              <p:spPr bwMode="auto">
                <a:xfrm>
                  <a:off x="-3589" y="3352"/>
                  <a:ext cx="5" cy="0"/>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6" name="Freeform 167"/>
                <p:cNvSpPr>
                  <a:spLocks/>
                </p:cNvSpPr>
                <p:nvPr/>
              </p:nvSpPr>
              <p:spPr bwMode="auto">
                <a:xfrm>
                  <a:off x="-3401" y="2498"/>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7"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8" name="Freeform 169"/>
                <p:cNvSpPr>
                  <a:spLocks/>
                </p:cNvSpPr>
                <p:nvPr/>
              </p:nvSpPr>
              <p:spPr bwMode="auto">
                <a:xfrm>
                  <a:off x="-3200" y="1987"/>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09" name="Freeform 170"/>
                <p:cNvSpPr>
                  <a:spLocks/>
                </p:cNvSpPr>
                <p:nvPr/>
              </p:nvSpPr>
              <p:spPr bwMode="auto">
                <a:xfrm>
                  <a:off x="-3200" y="2222"/>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0" name="Freeform 171"/>
                <p:cNvSpPr>
                  <a:spLocks noEditPoints="1"/>
                </p:cNvSpPr>
                <p:nvPr/>
              </p:nvSpPr>
              <p:spPr bwMode="auto">
                <a:xfrm>
                  <a:off x="-3203" y="1524"/>
                  <a:ext cx="8"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1" name="Freeform 172"/>
                <p:cNvSpPr>
                  <a:spLocks/>
                </p:cNvSpPr>
                <p:nvPr/>
              </p:nvSpPr>
              <p:spPr bwMode="auto">
                <a:xfrm>
                  <a:off x="-3203" y="1754"/>
                  <a:ext cx="3"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2" name="Freeform 173"/>
                <p:cNvSpPr>
                  <a:spLocks/>
                </p:cNvSpPr>
                <p:nvPr/>
              </p:nvSpPr>
              <p:spPr bwMode="auto">
                <a:xfrm>
                  <a:off x="-3197"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3" name="Freeform 174"/>
                <p:cNvSpPr>
                  <a:spLocks/>
                </p:cNvSpPr>
                <p:nvPr/>
              </p:nvSpPr>
              <p:spPr bwMode="auto">
                <a:xfrm>
                  <a:off x="-3200"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4" name="Freeform 175"/>
                <p:cNvSpPr>
                  <a:spLocks noEditPoints="1"/>
                </p:cNvSpPr>
                <p:nvPr/>
              </p:nvSpPr>
              <p:spPr bwMode="auto">
                <a:xfrm>
                  <a:off x="-3161" y="1524"/>
                  <a:ext cx="152" cy="733"/>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5"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6" name="Freeform 177"/>
                <p:cNvSpPr>
                  <a:spLocks/>
                </p:cNvSpPr>
                <p:nvPr/>
              </p:nvSpPr>
              <p:spPr bwMode="auto">
                <a:xfrm>
                  <a:off x="-3116" y="1682"/>
                  <a:ext cx="5" cy="3"/>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17" name="Line 178"/>
                <p:cNvSpPr>
                  <a:spLocks noChangeShapeType="1"/>
                </p:cNvSpPr>
                <p:nvPr/>
              </p:nvSpPr>
              <p:spPr bwMode="auto">
                <a:xfrm>
                  <a:off x="-3111" y="1682"/>
                  <a:ext cx="2" cy="0"/>
                </a:xfrm>
                <a:prstGeom prst="line">
                  <a:avLst/>
                </a:prstGeom>
                <a:noFill/>
                <a:ln w="9525">
                  <a:noFill/>
                  <a:round/>
                  <a:headEnd/>
                  <a:tailEnd/>
                </a:ln>
              </p:spPr>
              <p:txBody>
                <a:bodyPr/>
                <a:lstStyle/>
                <a:p>
                  <a:pPr>
                    <a:defRPr/>
                  </a:pPr>
                  <a:endParaRPr lang="en-US" dirty="0">
                    <a:solidFill>
                      <a:srgbClr val="263147"/>
                    </a:solidFill>
                    <a:cs typeface="Arial" pitchFamily="34" charset="0"/>
                  </a:endParaRPr>
                </a:p>
              </p:txBody>
            </p:sp>
            <p:sp>
              <p:nvSpPr>
                <p:cNvPr id="318" name="Line 179"/>
                <p:cNvSpPr>
                  <a:spLocks noChangeShapeType="1"/>
                </p:cNvSpPr>
                <p:nvPr/>
              </p:nvSpPr>
              <p:spPr bwMode="auto">
                <a:xfrm>
                  <a:off x="-3111" y="1682"/>
                  <a:ext cx="2" cy="0"/>
                </a:xfrm>
                <a:prstGeom prst="line">
                  <a:avLst/>
                </a:prstGeom>
                <a:noFill/>
                <a:ln w="9525">
                  <a:noFill/>
                  <a:round/>
                  <a:headEnd/>
                  <a:tailEnd/>
                </a:ln>
              </p:spPr>
              <p:txBody>
                <a:bodyPr/>
                <a:lstStyle/>
                <a:p>
                  <a:pPr>
                    <a:defRPr/>
                  </a:pPr>
                  <a:endParaRPr lang="en-US" dirty="0">
                    <a:solidFill>
                      <a:srgbClr val="263147"/>
                    </a:solidFill>
                    <a:cs typeface="Arial" pitchFamily="34" charset="0"/>
                  </a:endParaRPr>
                </a:p>
              </p:txBody>
            </p:sp>
            <p:sp>
              <p:nvSpPr>
                <p:cNvPr id="319" name="Freeform 180"/>
                <p:cNvSpPr>
                  <a:spLocks noEditPoints="1"/>
                </p:cNvSpPr>
                <p:nvPr/>
              </p:nvSpPr>
              <p:spPr bwMode="auto">
                <a:xfrm>
                  <a:off x="-3014" y="2260"/>
                  <a:ext cx="92" cy="1016"/>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0" name="Freeform 181"/>
                <p:cNvSpPr>
                  <a:spLocks/>
                </p:cNvSpPr>
                <p:nvPr/>
              </p:nvSpPr>
              <p:spPr bwMode="auto">
                <a:xfrm>
                  <a:off x="-2958" y="3070"/>
                  <a:ext cx="6"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1" name="Freeform 182"/>
                <p:cNvSpPr>
                  <a:spLocks/>
                </p:cNvSpPr>
                <p:nvPr/>
              </p:nvSpPr>
              <p:spPr bwMode="auto">
                <a:xfrm>
                  <a:off x="-2988" y="2861"/>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2" name="Freeform 183"/>
                <p:cNvSpPr>
                  <a:spLocks/>
                </p:cNvSpPr>
                <p:nvPr/>
              </p:nvSpPr>
              <p:spPr bwMode="auto">
                <a:xfrm>
                  <a:off x="-2926" y="3278"/>
                  <a:ext cx="23" cy="77"/>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3" name="Freeform 184"/>
                <p:cNvSpPr>
                  <a:spLocks/>
                </p:cNvSpPr>
                <p:nvPr/>
              </p:nvSpPr>
              <p:spPr bwMode="auto">
                <a:xfrm>
                  <a:off x="-2996" y="2810"/>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4" name="Freeform 185"/>
                <p:cNvSpPr>
                  <a:spLocks/>
                </p:cNvSpPr>
                <p:nvPr/>
              </p:nvSpPr>
              <p:spPr bwMode="auto">
                <a:xfrm>
                  <a:off x="-2926"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5" name="Freeform 186"/>
                <p:cNvSpPr>
                  <a:spLocks/>
                </p:cNvSpPr>
                <p:nvPr/>
              </p:nvSpPr>
              <p:spPr bwMode="auto">
                <a:xfrm>
                  <a:off x="-2908" y="3357"/>
                  <a:ext cx="20"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6" name="Freeform 187"/>
                <p:cNvSpPr>
                  <a:spLocks/>
                </p:cNvSpPr>
                <p:nvPr/>
              </p:nvSpPr>
              <p:spPr bwMode="auto">
                <a:xfrm>
                  <a:off x="-2908" y="3355"/>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7"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8"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29" name="Freeform 190"/>
                <p:cNvSpPr>
                  <a:spLocks/>
                </p:cNvSpPr>
                <p:nvPr/>
              </p:nvSpPr>
              <p:spPr bwMode="auto">
                <a:xfrm>
                  <a:off x="-2903" y="1987"/>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0" name="Freeform 191"/>
                <p:cNvSpPr>
                  <a:spLocks/>
                </p:cNvSpPr>
                <p:nvPr/>
              </p:nvSpPr>
              <p:spPr bwMode="auto">
                <a:xfrm>
                  <a:off x="-2832" y="2222"/>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1" name="Freeform 192"/>
                <p:cNvSpPr>
                  <a:spLocks noEditPoints="1"/>
                </p:cNvSpPr>
                <p:nvPr/>
              </p:nvSpPr>
              <p:spPr bwMode="auto">
                <a:xfrm>
                  <a:off x="-3112" y="1522"/>
                  <a:ext cx="214"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2" name="Freeform 193"/>
                <p:cNvSpPr>
                  <a:spLocks/>
                </p:cNvSpPr>
                <p:nvPr/>
              </p:nvSpPr>
              <p:spPr bwMode="auto">
                <a:xfrm>
                  <a:off x="-2962" y="1754"/>
                  <a:ext cx="8"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3" name="Freeform 194"/>
                <p:cNvSpPr>
                  <a:spLocks/>
                </p:cNvSpPr>
                <p:nvPr/>
              </p:nvSpPr>
              <p:spPr bwMode="auto">
                <a:xfrm>
                  <a:off x="-2990" y="1682"/>
                  <a:ext cx="2" cy="3"/>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4" name="Freeform 195"/>
                <p:cNvSpPr>
                  <a:spLocks/>
                </p:cNvSpPr>
                <p:nvPr/>
              </p:nvSpPr>
              <p:spPr bwMode="auto">
                <a:xfrm>
                  <a:off x="-2996" y="1682"/>
                  <a:ext cx="6" cy="3"/>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5" name="Freeform 196"/>
                <p:cNvSpPr>
                  <a:spLocks noEditPoints="1"/>
                </p:cNvSpPr>
                <p:nvPr/>
              </p:nvSpPr>
              <p:spPr bwMode="auto">
                <a:xfrm>
                  <a:off x="-2824" y="2260"/>
                  <a:ext cx="26" cy="1016"/>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6" name="Freeform 197"/>
                <p:cNvSpPr>
                  <a:spLocks/>
                </p:cNvSpPr>
                <p:nvPr/>
              </p:nvSpPr>
              <p:spPr bwMode="auto">
                <a:xfrm>
                  <a:off x="-2811" y="3070"/>
                  <a:ext cx="5" cy="2"/>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7" name="Freeform 198"/>
                <p:cNvSpPr>
                  <a:spLocks/>
                </p:cNvSpPr>
                <p:nvPr/>
              </p:nvSpPr>
              <p:spPr bwMode="auto">
                <a:xfrm>
                  <a:off x="-2811" y="3278"/>
                  <a:ext cx="5" cy="77"/>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8" name="Freeform 199"/>
                <p:cNvSpPr>
                  <a:spLocks/>
                </p:cNvSpPr>
                <p:nvPr/>
              </p:nvSpPr>
              <p:spPr bwMode="auto">
                <a:xfrm>
                  <a:off x="-2803" y="2810"/>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39" name="Freeform 200"/>
                <p:cNvSpPr>
                  <a:spLocks/>
                </p:cNvSpPr>
                <p:nvPr/>
              </p:nvSpPr>
              <p:spPr bwMode="auto">
                <a:xfrm>
                  <a:off x="-2811" y="3276"/>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40" name="Freeform 201"/>
                <p:cNvSpPr>
                  <a:spLocks/>
                </p:cNvSpPr>
                <p:nvPr/>
              </p:nvSpPr>
              <p:spPr bwMode="auto">
                <a:xfrm>
                  <a:off x="-2811" y="3357"/>
                  <a:ext cx="5"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41" name="Freeform 202"/>
                <p:cNvSpPr>
                  <a:spLocks/>
                </p:cNvSpPr>
                <p:nvPr/>
              </p:nvSpPr>
              <p:spPr bwMode="auto">
                <a:xfrm>
                  <a:off x="-2811" y="3355"/>
                  <a:ext cx="5"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42"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343" name="Freeform 204"/>
                <p:cNvSpPr>
                  <a:spLocks/>
                </p:cNvSpPr>
                <p:nvPr/>
              </p:nvSpPr>
              <p:spPr bwMode="auto">
                <a:xfrm>
                  <a:off x="-2824" y="2256"/>
                  <a:ext cx="6"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grpSp>
          <p:sp>
            <p:nvSpPr>
              <p:cNvPr id="50" name="Freeform 206"/>
              <p:cNvSpPr>
                <a:spLocks/>
              </p:cNvSpPr>
              <p:nvPr/>
            </p:nvSpPr>
            <p:spPr bwMode="auto">
              <a:xfrm>
                <a:off x="-4871258" y="2416156"/>
                <a:ext cx="349031" cy="368969"/>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1" name="Freeform 207"/>
              <p:cNvSpPr>
                <a:spLocks/>
              </p:cNvSpPr>
              <p:nvPr/>
            </p:nvSpPr>
            <p:spPr bwMode="auto">
              <a:xfrm>
                <a:off x="-4608883" y="2671974"/>
                <a:ext cx="4814" cy="2459"/>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2" name="Freeform 208"/>
              <p:cNvSpPr>
                <a:spLocks/>
              </p:cNvSpPr>
              <p:nvPr/>
            </p:nvSpPr>
            <p:spPr bwMode="auto">
              <a:xfrm>
                <a:off x="-4818302" y="2418615"/>
                <a:ext cx="481423" cy="366510"/>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3" name="Freeform 209"/>
              <p:cNvSpPr>
                <a:spLocks/>
              </p:cNvSpPr>
              <p:nvPr/>
            </p:nvSpPr>
            <p:spPr bwMode="auto">
              <a:xfrm>
                <a:off x="-4435571" y="2669513"/>
                <a:ext cx="4814" cy="2461"/>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4" name="Freeform 210"/>
              <p:cNvSpPr>
                <a:spLocks noEditPoints="1"/>
              </p:cNvSpPr>
              <p:nvPr/>
            </p:nvSpPr>
            <p:spPr bwMode="auto">
              <a:xfrm>
                <a:off x="-2680782" y="3151632"/>
                <a:ext cx="72214" cy="430464"/>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5" name="Freeform 211"/>
              <p:cNvSpPr>
                <a:spLocks/>
              </p:cNvSpPr>
              <p:nvPr/>
            </p:nvSpPr>
            <p:spPr bwMode="auto">
              <a:xfrm>
                <a:off x="-2623011" y="3527981"/>
                <a:ext cx="7221"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6" name="Freeform 212"/>
              <p:cNvSpPr>
                <a:spLocks noEditPoints="1"/>
              </p:cNvSpPr>
              <p:nvPr/>
            </p:nvSpPr>
            <p:spPr bwMode="auto">
              <a:xfrm>
                <a:off x="-2810766" y="3587016"/>
                <a:ext cx="233490" cy="1613622"/>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7" name="Freeform 213"/>
              <p:cNvSpPr>
                <a:spLocks/>
              </p:cNvSpPr>
              <p:nvPr/>
            </p:nvSpPr>
            <p:spPr bwMode="auto">
              <a:xfrm>
                <a:off x="-2702447" y="4871026"/>
                <a:ext cx="7222" cy="4920"/>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8" name="Freeform 214"/>
              <p:cNvSpPr>
                <a:spLocks noEditPoints="1"/>
              </p:cNvSpPr>
              <p:nvPr/>
            </p:nvSpPr>
            <p:spPr bwMode="auto">
              <a:xfrm>
                <a:off x="-2955193" y="2418615"/>
                <a:ext cx="281632" cy="2954209"/>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59" name="Freeform 215"/>
              <p:cNvSpPr>
                <a:spLocks/>
              </p:cNvSpPr>
              <p:nvPr/>
            </p:nvSpPr>
            <p:spPr bwMode="auto">
              <a:xfrm>
                <a:off x="-2777067" y="2785124"/>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0" name="Freeform 216"/>
              <p:cNvSpPr>
                <a:spLocks/>
              </p:cNvSpPr>
              <p:nvPr/>
            </p:nvSpPr>
            <p:spPr bwMode="auto">
              <a:xfrm>
                <a:off x="-2613383" y="4460241"/>
                <a:ext cx="12035" cy="2461"/>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1" name="Freeform 217"/>
              <p:cNvSpPr>
                <a:spLocks/>
              </p:cNvSpPr>
              <p:nvPr/>
            </p:nvSpPr>
            <p:spPr bwMode="auto">
              <a:xfrm>
                <a:off x="-2815581" y="5200638"/>
                <a:ext cx="12035" cy="2459"/>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2" name="Freeform 218"/>
              <p:cNvSpPr>
                <a:spLocks/>
              </p:cNvSpPr>
              <p:nvPr/>
            </p:nvSpPr>
            <p:spPr bwMode="auto">
              <a:xfrm>
                <a:off x="-2875759" y="5323628"/>
                <a:ext cx="4814" cy="4920"/>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3" name="Freeform 219"/>
              <p:cNvSpPr>
                <a:spLocks/>
              </p:cNvSpPr>
              <p:nvPr/>
            </p:nvSpPr>
            <p:spPr bwMode="auto">
              <a:xfrm>
                <a:off x="-2591719" y="3965824"/>
                <a:ext cx="9628"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4" name="Freeform 220"/>
              <p:cNvSpPr>
                <a:spLocks/>
              </p:cNvSpPr>
              <p:nvPr/>
            </p:nvSpPr>
            <p:spPr bwMode="auto">
              <a:xfrm>
                <a:off x="-2615791" y="3582096"/>
                <a:ext cx="7222" cy="4920"/>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5" name="Freeform 221"/>
              <p:cNvSpPr>
                <a:spLocks/>
              </p:cNvSpPr>
              <p:nvPr/>
            </p:nvSpPr>
            <p:spPr bwMode="auto">
              <a:xfrm>
                <a:off x="-5802814" y="3149173"/>
                <a:ext cx="12036" cy="2459"/>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6" name="Freeform 222"/>
              <p:cNvSpPr>
                <a:spLocks/>
              </p:cNvSpPr>
              <p:nvPr/>
            </p:nvSpPr>
            <p:spPr bwMode="auto">
              <a:xfrm>
                <a:off x="-5566916"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7" name="Freeform 223"/>
              <p:cNvSpPr>
                <a:spLocks/>
              </p:cNvSpPr>
              <p:nvPr/>
            </p:nvSpPr>
            <p:spPr bwMode="auto">
              <a:xfrm>
                <a:off x="-5326204"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8" name="Freeform 224"/>
              <p:cNvSpPr>
                <a:spLocks/>
              </p:cNvSpPr>
              <p:nvPr/>
            </p:nvSpPr>
            <p:spPr bwMode="auto">
              <a:xfrm>
                <a:off x="-5080678" y="3149173"/>
                <a:ext cx="4814" cy="2459"/>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69" name="Freeform 225"/>
              <p:cNvSpPr>
                <a:spLocks/>
              </p:cNvSpPr>
              <p:nvPr/>
            </p:nvSpPr>
            <p:spPr bwMode="auto">
              <a:xfrm>
                <a:off x="-4837559"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0" name="Freeform 226"/>
              <p:cNvSpPr>
                <a:spLocks/>
              </p:cNvSpPr>
              <p:nvPr/>
            </p:nvSpPr>
            <p:spPr bwMode="auto">
              <a:xfrm>
                <a:off x="-4608883"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1" name="Freeform 227"/>
              <p:cNvSpPr>
                <a:spLocks/>
              </p:cNvSpPr>
              <p:nvPr/>
            </p:nvSpPr>
            <p:spPr bwMode="auto">
              <a:xfrm>
                <a:off x="-1956240" y="3149173"/>
                <a:ext cx="7222"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2" name="Freeform 228"/>
              <p:cNvSpPr>
                <a:spLocks/>
              </p:cNvSpPr>
              <p:nvPr/>
            </p:nvSpPr>
            <p:spPr bwMode="auto">
              <a:xfrm>
                <a:off x="-3641222" y="3149173"/>
                <a:ext cx="4814"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3" name="Freeform 229"/>
              <p:cNvSpPr>
                <a:spLocks/>
              </p:cNvSpPr>
              <p:nvPr/>
            </p:nvSpPr>
            <p:spPr bwMode="auto">
              <a:xfrm>
                <a:off x="-3422174" y="3149173"/>
                <a:ext cx="12035" cy="2459"/>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4" name="Freeform 230"/>
              <p:cNvSpPr>
                <a:spLocks/>
              </p:cNvSpPr>
              <p:nvPr/>
            </p:nvSpPr>
            <p:spPr bwMode="auto">
              <a:xfrm>
                <a:off x="-3171834" y="3149173"/>
                <a:ext cx="7221" cy="2459"/>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5" name="Freeform 231"/>
              <p:cNvSpPr>
                <a:spLocks/>
              </p:cNvSpPr>
              <p:nvPr/>
            </p:nvSpPr>
            <p:spPr bwMode="auto">
              <a:xfrm>
                <a:off x="-2921494" y="3149173"/>
                <a:ext cx="9628"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6" name="Freeform 232"/>
              <p:cNvSpPr>
                <a:spLocks/>
              </p:cNvSpPr>
              <p:nvPr/>
            </p:nvSpPr>
            <p:spPr bwMode="auto">
              <a:xfrm>
                <a:off x="-2399150" y="3149173"/>
                <a:ext cx="4814"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7" name="Freeform 233"/>
              <p:cNvSpPr>
                <a:spLocks/>
              </p:cNvSpPr>
              <p:nvPr/>
            </p:nvSpPr>
            <p:spPr bwMode="auto">
              <a:xfrm>
                <a:off x="-2187324" y="3149173"/>
                <a:ext cx="12036"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8" name="Freeform 234"/>
              <p:cNvSpPr>
                <a:spLocks/>
              </p:cNvSpPr>
              <p:nvPr/>
            </p:nvSpPr>
            <p:spPr bwMode="auto">
              <a:xfrm>
                <a:off x="-1515737" y="3149173"/>
                <a:ext cx="9628" cy="2459"/>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79" name="Freeform 235"/>
              <p:cNvSpPr>
                <a:spLocks/>
              </p:cNvSpPr>
              <p:nvPr/>
            </p:nvSpPr>
            <p:spPr bwMode="auto">
              <a:xfrm>
                <a:off x="-1746821" y="3149173"/>
                <a:ext cx="9628" cy="2459"/>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0" name="Freeform 236"/>
              <p:cNvSpPr>
                <a:spLocks/>
              </p:cNvSpPr>
              <p:nvPr/>
            </p:nvSpPr>
            <p:spPr bwMode="auto">
              <a:xfrm>
                <a:off x="-2680782" y="3149173"/>
                <a:ext cx="7221" cy="2459"/>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1"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2" name="Freeform 238"/>
              <p:cNvSpPr>
                <a:spLocks noEditPoints="1"/>
              </p:cNvSpPr>
              <p:nvPr/>
            </p:nvSpPr>
            <p:spPr bwMode="auto">
              <a:xfrm>
                <a:off x="-4912180" y="4871026"/>
                <a:ext cx="917112" cy="4920"/>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3" name="Freeform 239"/>
              <p:cNvSpPr>
                <a:spLocks noEditPoints="1"/>
              </p:cNvSpPr>
              <p:nvPr/>
            </p:nvSpPr>
            <p:spPr bwMode="auto">
              <a:xfrm>
                <a:off x="-3672514" y="4871026"/>
                <a:ext cx="1172265" cy="4920"/>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4" name="Freeform 240"/>
              <p:cNvSpPr>
                <a:spLocks noEditPoints="1"/>
              </p:cNvSpPr>
              <p:nvPr/>
            </p:nvSpPr>
            <p:spPr bwMode="auto">
              <a:xfrm>
                <a:off x="-2071782" y="4871026"/>
                <a:ext cx="1239666" cy="4920"/>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5" name="Freeform 241"/>
              <p:cNvSpPr>
                <a:spLocks noEditPoints="1"/>
              </p:cNvSpPr>
              <p:nvPr/>
            </p:nvSpPr>
            <p:spPr bwMode="auto">
              <a:xfrm>
                <a:off x="-6245723" y="4871026"/>
                <a:ext cx="919519" cy="4920"/>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6" name="Freeform 242"/>
              <p:cNvSpPr>
                <a:spLocks/>
              </p:cNvSpPr>
              <p:nvPr/>
            </p:nvSpPr>
            <p:spPr bwMode="auto">
              <a:xfrm>
                <a:off x="-5020500" y="4541414"/>
                <a:ext cx="7221" cy="2459"/>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7" name="Freeform 243"/>
              <p:cNvSpPr>
                <a:spLocks noEditPoints="1"/>
              </p:cNvSpPr>
              <p:nvPr/>
            </p:nvSpPr>
            <p:spPr bwMode="auto">
              <a:xfrm>
                <a:off x="-3780835" y="4541414"/>
                <a:ext cx="1408164" cy="2459"/>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8" name="Freeform 244"/>
              <p:cNvSpPr>
                <a:spLocks/>
              </p:cNvSpPr>
              <p:nvPr/>
            </p:nvSpPr>
            <p:spPr bwMode="auto">
              <a:xfrm>
                <a:off x="-2175287" y="4541414"/>
                <a:ext cx="0" cy="2459"/>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89" name="Freeform 245"/>
              <p:cNvSpPr>
                <a:spLocks/>
              </p:cNvSpPr>
              <p:nvPr/>
            </p:nvSpPr>
            <p:spPr bwMode="auto">
              <a:xfrm>
                <a:off x="-6310714" y="4541414"/>
                <a:ext cx="4814" cy="2459"/>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0" name="Freeform 246"/>
              <p:cNvSpPr>
                <a:spLocks noEditPoints="1"/>
              </p:cNvSpPr>
              <p:nvPr/>
            </p:nvSpPr>
            <p:spPr bwMode="auto">
              <a:xfrm>
                <a:off x="-4062467" y="3527981"/>
                <a:ext cx="3134066" cy="4920"/>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1" name="Freeform 247"/>
              <p:cNvSpPr>
                <a:spLocks noEditPoints="1"/>
              </p:cNvSpPr>
              <p:nvPr/>
            </p:nvSpPr>
            <p:spPr bwMode="auto">
              <a:xfrm>
                <a:off x="-6245723" y="3527981"/>
                <a:ext cx="2043643" cy="4920"/>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2" name="Freeform 248"/>
              <p:cNvSpPr>
                <a:spLocks/>
              </p:cNvSpPr>
              <p:nvPr/>
            </p:nvSpPr>
            <p:spPr bwMode="auto">
              <a:xfrm>
                <a:off x="-3691771" y="2785124"/>
                <a:ext cx="9628" cy="2459"/>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3" name="Freeform 249"/>
              <p:cNvSpPr>
                <a:spLocks noEditPoints="1"/>
              </p:cNvSpPr>
              <p:nvPr/>
            </p:nvSpPr>
            <p:spPr bwMode="auto">
              <a:xfrm>
                <a:off x="-5836513" y="2785124"/>
                <a:ext cx="1314286" cy="2459"/>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4" name="Freeform 250"/>
              <p:cNvSpPr>
                <a:spLocks/>
              </p:cNvSpPr>
              <p:nvPr/>
            </p:nvSpPr>
            <p:spPr bwMode="auto">
              <a:xfrm>
                <a:off x="-3672514" y="2669513"/>
                <a:ext cx="4814"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5" name="Freeform 251"/>
              <p:cNvSpPr>
                <a:spLocks/>
              </p:cNvSpPr>
              <p:nvPr/>
            </p:nvSpPr>
            <p:spPr bwMode="auto">
              <a:xfrm>
                <a:off x="-1308725" y="3146713"/>
                <a:ext cx="7221" cy="2461"/>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6" name="Freeform 252"/>
              <p:cNvSpPr>
                <a:spLocks/>
              </p:cNvSpPr>
              <p:nvPr/>
            </p:nvSpPr>
            <p:spPr bwMode="auto">
              <a:xfrm>
                <a:off x="-5737821" y="2669513"/>
                <a:ext cx="2406" cy="2461"/>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7" name="Freeform 253"/>
              <p:cNvSpPr>
                <a:spLocks noEditPoints="1"/>
              </p:cNvSpPr>
              <p:nvPr/>
            </p:nvSpPr>
            <p:spPr bwMode="auto">
              <a:xfrm>
                <a:off x="-5034942" y="4460241"/>
                <a:ext cx="1162637" cy="2461"/>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8" name="Freeform 254"/>
              <p:cNvSpPr>
                <a:spLocks noEditPoints="1"/>
              </p:cNvSpPr>
              <p:nvPr/>
            </p:nvSpPr>
            <p:spPr bwMode="auto">
              <a:xfrm>
                <a:off x="-3795278" y="4460241"/>
                <a:ext cx="1449084" cy="2461"/>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99" name="Freeform 255"/>
              <p:cNvSpPr>
                <a:spLocks noEditPoints="1"/>
              </p:cNvSpPr>
              <p:nvPr/>
            </p:nvSpPr>
            <p:spPr bwMode="auto">
              <a:xfrm>
                <a:off x="-2199359" y="4460241"/>
                <a:ext cx="1434642" cy="2461"/>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0" name="Freeform 256"/>
              <p:cNvSpPr>
                <a:spLocks noEditPoints="1"/>
              </p:cNvSpPr>
              <p:nvPr/>
            </p:nvSpPr>
            <p:spPr bwMode="auto">
              <a:xfrm>
                <a:off x="-6315529" y="4460241"/>
                <a:ext cx="1167451" cy="2461"/>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1" name="Freeform 257"/>
              <p:cNvSpPr>
                <a:spLocks noEditPoints="1"/>
              </p:cNvSpPr>
              <p:nvPr/>
            </p:nvSpPr>
            <p:spPr bwMode="auto">
              <a:xfrm>
                <a:off x="-6212023" y="5200638"/>
                <a:ext cx="748614" cy="2459"/>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2" name="Freeform 258"/>
              <p:cNvSpPr>
                <a:spLocks noEditPoints="1"/>
              </p:cNvSpPr>
              <p:nvPr/>
            </p:nvSpPr>
            <p:spPr bwMode="auto">
              <a:xfrm>
                <a:off x="-4837559" y="5200638"/>
                <a:ext cx="741392" cy="2459"/>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3" name="Freeform 259"/>
              <p:cNvSpPr>
                <a:spLocks noEditPoints="1"/>
              </p:cNvSpPr>
              <p:nvPr/>
            </p:nvSpPr>
            <p:spPr bwMode="auto">
              <a:xfrm>
                <a:off x="-3593080" y="5200638"/>
                <a:ext cx="926741" cy="2459"/>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4" name="Freeform 260"/>
              <p:cNvSpPr>
                <a:spLocks noEditPoints="1"/>
              </p:cNvSpPr>
              <p:nvPr/>
            </p:nvSpPr>
            <p:spPr bwMode="auto">
              <a:xfrm>
                <a:off x="-1879213" y="5200638"/>
                <a:ext cx="967661" cy="2459"/>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5" name="Freeform 261"/>
              <p:cNvSpPr>
                <a:spLocks noEditPoints="1"/>
              </p:cNvSpPr>
              <p:nvPr/>
            </p:nvSpPr>
            <p:spPr bwMode="auto">
              <a:xfrm>
                <a:off x="-6175916" y="5318708"/>
                <a:ext cx="633071" cy="2459"/>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6" name="Freeform 262"/>
              <p:cNvSpPr>
                <a:spLocks noEditPoints="1"/>
              </p:cNvSpPr>
              <p:nvPr/>
            </p:nvSpPr>
            <p:spPr bwMode="auto">
              <a:xfrm>
                <a:off x="-4779788" y="5323628"/>
                <a:ext cx="625850" cy="4920"/>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7" name="Freeform 263"/>
              <p:cNvSpPr>
                <a:spLocks noEditPoints="1"/>
              </p:cNvSpPr>
              <p:nvPr/>
            </p:nvSpPr>
            <p:spPr bwMode="auto">
              <a:xfrm>
                <a:off x="-3537716" y="5323628"/>
                <a:ext cx="791941" cy="4920"/>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8" name="Freeform 264"/>
              <p:cNvSpPr>
                <a:spLocks/>
              </p:cNvSpPr>
              <p:nvPr/>
            </p:nvSpPr>
            <p:spPr bwMode="auto">
              <a:xfrm>
                <a:off x="-1766077" y="5323628"/>
                <a:ext cx="7221" cy="4920"/>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09" name="Freeform 265"/>
              <p:cNvSpPr>
                <a:spLocks noEditPoints="1"/>
              </p:cNvSpPr>
              <p:nvPr/>
            </p:nvSpPr>
            <p:spPr bwMode="auto">
              <a:xfrm>
                <a:off x="-6344414" y="3965824"/>
                <a:ext cx="5591732" cy="4920"/>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0" name="Freeform 266"/>
              <p:cNvSpPr>
                <a:spLocks noEditPoints="1"/>
              </p:cNvSpPr>
              <p:nvPr/>
            </p:nvSpPr>
            <p:spPr bwMode="auto">
              <a:xfrm>
                <a:off x="-6264980" y="3582096"/>
                <a:ext cx="2074935" cy="4920"/>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1" name="Freeform 267"/>
              <p:cNvSpPr>
                <a:spLocks noEditPoints="1"/>
              </p:cNvSpPr>
              <p:nvPr/>
            </p:nvSpPr>
            <p:spPr bwMode="auto">
              <a:xfrm>
                <a:off x="-4079318" y="3582096"/>
                <a:ext cx="3184617" cy="4920"/>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2" name="Freeform 268"/>
              <p:cNvSpPr>
                <a:spLocks/>
              </p:cNvSpPr>
              <p:nvPr/>
            </p:nvSpPr>
            <p:spPr bwMode="auto">
              <a:xfrm>
                <a:off x="-3833792" y="4088813"/>
                <a:ext cx="2408" cy="2459"/>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3" name="Freeform 269"/>
              <p:cNvSpPr>
                <a:spLocks/>
              </p:cNvSpPr>
              <p:nvPr/>
            </p:nvSpPr>
            <p:spPr bwMode="auto">
              <a:xfrm>
                <a:off x="-2269166" y="4044537"/>
                <a:ext cx="2408" cy="2459"/>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4" name="Freeform 270"/>
              <p:cNvSpPr>
                <a:spLocks/>
              </p:cNvSpPr>
              <p:nvPr/>
            </p:nvSpPr>
            <p:spPr bwMode="auto">
              <a:xfrm>
                <a:off x="-1301505" y="3146713"/>
                <a:ext cx="7222" cy="2461"/>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5" name="Freeform 271"/>
              <p:cNvSpPr>
                <a:spLocks/>
              </p:cNvSpPr>
              <p:nvPr/>
            </p:nvSpPr>
            <p:spPr bwMode="auto">
              <a:xfrm>
                <a:off x="-4139495" y="3892030"/>
                <a:ext cx="9628" cy="2459"/>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6" name="Freeform 272"/>
              <p:cNvSpPr>
                <a:spLocks/>
              </p:cNvSpPr>
              <p:nvPr/>
            </p:nvSpPr>
            <p:spPr bwMode="auto">
              <a:xfrm>
                <a:off x="-5075864" y="4002720"/>
                <a:ext cx="2408" cy="2461"/>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7" name="Freeform 273"/>
              <p:cNvSpPr>
                <a:spLocks/>
              </p:cNvSpPr>
              <p:nvPr/>
            </p:nvSpPr>
            <p:spPr bwMode="auto">
              <a:xfrm>
                <a:off x="-4529448" y="2785124"/>
                <a:ext cx="7221" cy="2459"/>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8" name="Freeform 274"/>
              <p:cNvSpPr>
                <a:spLocks/>
              </p:cNvSpPr>
              <p:nvPr/>
            </p:nvSpPr>
            <p:spPr bwMode="auto">
              <a:xfrm>
                <a:off x="-4524634" y="2785124"/>
                <a:ext cx="2406" cy="2459"/>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19" name="Freeform 275"/>
              <p:cNvSpPr>
                <a:spLocks/>
              </p:cNvSpPr>
              <p:nvPr/>
            </p:nvSpPr>
            <p:spPr bwMode="auto">
              <a:xfrm>
                <a:off x="-4341693" y="2785124"/>
                <a:ext cx="4814" cy="2459"/>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0" name="Freeform 276"/>
              <p:cNvSpPr>
                <a:spLocks noEditPoints="1"/>
              </p:cNvSpPr>
              <p:nvPr/>
            </p:nvSpPr>
            <p:spPr bwMode="auto">
              <a:xfrm>
                <a:off x="-6036303" y="3149173"/>
                <a:ext cx="1660911" cy="2459"/>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1" name="Freeform 277"/>
              <p:cNvSpPr>
                <a:spLocks/>
              </p:cNvSpPr>
              <p:nvPr/>
            </p:nvSpPr>
            <p:spPr bwMode="auto">
              <a:xfrm>
                <a:off x="-1303911" y="3149173"/>
                <a:ext cx="7221" cy="2459"/>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2" name="Freeform 278"/>
              <p:cNvSpPr>
                <a:spLocks/>
              </p:cNvSpPr>
              <p:nvPr/>
            </p:nvSpPr>
            <p:spPr bwMode="auto">
              <a:xfrm>
                <a:off x="-1301505" y="3149173"/>
                <a:ext cx="4814" cy="2459"/>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3" name="Freeform 279"/>
              <p:cNvSpPr>
                <a:spLocks/>
              </p:cNvSpPr>
              <p:nvPr/>
            </p:nvSpPr>
            <p:spPr bwMode="auto">
              <a:xfrm>
                <a:off x="-3872306" y="3149173"/>
                <a:ext cx="4814" cy="2459"/>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4" name="Freeform 280"/>
              <p:cNvSpPr>
                <a:spLocks/>
              </p:cNvSpPr>
              <p:nvPr/>
            </p:nvSpPr>
            <p:spPr bwMode="auto">
              <a:xfrm>
                <a:off x="-5675236" y="2593261"/>
                <a:ext cx="1612768" cy="2508986"/>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5" name="Freeform 281"/>
              <p:cNvSpPr>
                <a:spLocks/>
              </p:cNvSpPr>
              <p:nvPr/>
            </p:nvSpPr>
            <p:spPr bwMode="auto">
              <a:xfrm>
                <a:off x="-5010871" y="2548984"/>
                <a:ext cx="231083" cy="18694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6" name="Freeform 282"/>
              <p:cNvSpPr>
                <a:spLocks/>
              </p:cNvSpPr>
              <p:nvPr/>
            </p:nvSpPr>
            <p:spPr bwMode="auto">
              <a:xfrm>
                <a:off x="-4938658" y="2428454"/>
                <a:ext cx="385139" cy="341912"/>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7" name="Freeform 283"/>
              <p:cNvSpPr>
                <a:spLocks/>
              </p:cNvSpPr>
              <p:nvPr/>
            </p:nvSpPr>
            <p:spPr bwMode="auto">
              <a:xfrm>
                <a:off x="-3747136" y="2502248"/>
                <a:ext cx="2043643" cy="2208892"/>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8" name="Freeform 284"/>
              <p:cNvSpPr>
                <a:spLocks/>
              </p:cNvSpPr>
              <p:nvPr/>
            </p:nvSpPr>
            <p:spPr bwMode="auto">
              <a:xfrm>
                <a:off x="-3751950" y="2445673"/>
                <a:ext cx="507902" cy="324692"/>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29" name="Freeform 285"/>
              <p:cNvSpPr>
                <a:spLocks/>
              </p:cNvSpPr>
              <p:nvPr/>
            </p:nvSpPr>
            <p:spPr bwMode="auto">
              <a:xfrm>
                <a:off x="-1826256" y="3864971"/>
                <a:ext cx="149241" cy="223842"/>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0" name="Freeform 286"/>
              <p:cNvSpPr>
                <a:spLocks/>
              </p:cNvSpPr>
              <p:nvPr/>
            </p:nvSpPr>
            <p:spPr bwMode="auto">
              <a:xfrm>
                <a:off x="-2038082" y="3899408"/>
                <a:ext cx="180535" cy="250899"/>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1" name="Freeform 287"/>
              <p:cNvSpPr>
                <a:spLocks/>
              </p:cNvSpPr>
              <p:nvPr/>
            </p:nvSpPr>
            <p:spPr bwMode="auto">
              <a:xfrm>
                <a:off x="-1486852" y="4024859"/>
                <a:ext cx="305703" cy="201703"/>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2" name="Freeform 288"/>
              <p:cNvSpPr>
                <a:spLocks/>
              </p:cNvSpPr>
              <p:nvPr/>
            </p:nvSpPr>
            <p:spPr bwMode="auto">
              <a:xfrm>
                <a:off x="-1710715" y="4251159"/>
                <a:ext cx="572894" cy="568211"/>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3" name="Freeform 289"/>
              <p:cNvSpPr>
                <a:spLocks/>
              </p:cNvSpPr>
              <p:nvPr/>
            </p:nvSpPr>
            <p:spPr bwMode="auto">
              <a:xfrm>
                <a:off x="-5229920" y="2526846"/>
                <a:ext cx="50550" cy="46737"/>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4" name="Freeform 290"/>
              <p:cNvSpPr>
                <a:spLocks/>
              </p:cNvSpPr>
              <p:nvPr/>
            </p:nvSpPr>
            <p:spPr bwMode="auto">
              <a:xfrm>
                <a:off x="-5172149" y="2558824"/>
                <a:ext cx="86656" cy="56574"/>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5" name="Freeform 291"/>
              <p:cNvSpPr>
                <a:spLocks/>
              </p:cNvSpPr>
              <p:nvPr/>
            </p:nvSpPr>
            <p:spPr bwMode="auto">
              <a:xfrm>
                <a:off x="-5030128" y="2418615"/>
                <a:ext cx="79434" cy="91013"/>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6" name="Freeform 292"/>
              <p:cNvSpPr>
                <a:spLocks/>
              </p:cNvSpPr>
              <p:nvPr/>
            </p:nvSpPr>
            <p:spPr bwMode="auto">
              <a:xfrm>
                <a:off x="-5054199" y="2553904"/>
                <a:ext cx="113134" cy="127909"/>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7" name="Freeform 293"/>
              <p:cNvSpPr>
                <a:spLocks/>
              </p:cNvSpPr>
              <p:nvPr/>
            </p:nvSpPr>
            <p:spPr bwMode="auto">
              <a:xfrm>
                <a:off x="-5126413" y="2482569"/>
                <a:ext cx="52957" cy="61496"/>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8" name="Freeform 294"/>
              <p:cNvSpPr>
                <a:spLocks/>
              </p:cNvSpPr>
              <p:nvPr/>
            </p:nvSpPr>
            <p:spPr bwMode="auto">
              <a:xfrm>
                <a:off x="-4844781" y="3505842"/>
                <a:ext cx="117949" cy="98392"/>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39" name="Freeform 295"/>
              <p:cNvSpPr>
                <a:spLocks/>
              </p:cNvSpPr>
              <p:nvPr/>
            </p:nvSpPr>
            <p:spPr bwMode="auto">
              <a:xfrm>
                <a:off x="-4454828" y="2664594"/>
                <a:ext cx="96285" cy="56576"/>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0" name="Freeform 296"/>
              <p:cNvSpPr>
                <a:spLocks/>
              </p:cNvSpPr>
              <p:nvPr/>
            </p:nvSpPr>
            <p:spPr bwMode="auto">
              <a:xfrm>
                <a:off x="-3431802" y="2822020"/>
                <a:ext cx="86656" cy="164807"/>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1" name="Freeform 297"/>
              <p:cNvSpPr>
                <a:spLocks/>
              </p:cNvSpPr>
              <p:nvPr/>
            </p:nvSpPr>
            <p:spPr bwMode="auto">
              <a:xfrm>
                <a:off x="-3487167" y="2888436"/>
                <a:ext cx="64993" cy="66414"/>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a:lstStyle/>
              <a:p>
                <a:pPr>
                  <a:defRPr/>
                </a:pPr>
                <a:endParaRPr lang="en-US" dirty="0">
                  <a:solidFill>
                    <a:srgbClr val="263147"/>
                  </a:solidFill>
                  <a:cs typeface="Arial" pitchFamily="34" charset="0"/>
                </a:endParaRPr>
              </a:p>
            </p:txBody>
          </p:sp>
          <p:sp>
            <p:nvSpPr>
              <p:cNvPr id="142" name="Freeform 298"/>
              <p:cNvSpPr>
                <a:spLocks/>
              </p:cNvSpPr>
              <p:nvPr/>
            </p:nvSpPr>
            <p:spPr bwMode="auto">
              <a:xfrm>
                <a:off x="-5085493" y="2418615"/>
                <a:ext cx="9628" cy="158410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a:lstStyle/>
              <a:p>
                <a:pPr>
                  <a:defRPr/>
                </a:pPr>
                <a:endParaRPr lang="en-US" dirty="0">
                  <a:solidFill>
                    <a:srgbClr val="263147"/>
                  </a:solidFill>
                  <a:cs typeface="Arial" pitchFamily="34" charset="0"/>
                </a:endParaRPr>
              </a:p>
            </p:txBody>
          </p:sp>
          <p:sp>
            <p:nvSpPr>
              <p:cNvPr id="143" name="Freeform 299"/>
              <p:cNvSpPr>
                <a:spLocks/>
              </p:cNvSpPr>
              <p:nvPr/>
            </p:nvSpPr>
            <p:spPr bwMode="auto">
              <a:xfrm>
                <a:off x="-2902237" y="2418615"/>
                <a:ext cx="647514" cy="1648059"/>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a:lstStyle/>
              <a:p>
                <a:pPr>
                  <a:defRPr/>
                </a:pPr>
                <a:endParaRPr lang="en-US" dirty="0">
                  <a:solidFill>
                    <a:srgbClr val="263147"/>
                  </a:solidFill>
                  <a:cs typeface="Arial" pitchFamily="34" charset="0"/>
                </a:endParaRPr>
              </a:p>
            </p:txBody>
          </p:sp>
        </p:grpSp>
        <p:grpSp>
          <p:nvGrpSpPr>
            <p:cNvPr id="49" name="Group 21"/>
            <p:cNvGrpSpPr>
              <a:grpSpLocks/>
            </p:cNvGrpSpPr>
            <p:nvPr userDrawn="1">
              <p:custDataLst>
                <p:tags r:id="rId17"/>
              </p:custDataLst>
            </p:nvPr>
          </p:nvGrpSpPr>
          <p:grpSpPr bwMode="auto">
            <a:xfrm>
              <a:off x="6450012" y="3926681"/>
              <a:ext cx="3425033" cy="1653383"/>
              <a:chOff x="6450011" y="3926681"/>
              <a:chExt cx="3425034" cy="1653383"/>
            </a:xfrm>
          </p:grpSpPr>
          <p:sp>
            <p:nvSpPr>
              <p:cNvPr id="17" name="Oval 22"/>
              <p:cNvSpPr/>
              <p:nvPr/>
            </p:nvSpPr>
            <p:spPr>
              <a:xfrm>
                <a:off x="6821694" y="40424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18" name="Oval 23"/>
              <p:cNvSpPr/>
              <p:nvPr/>
            </p:nvSpPr>
            <p:spPr>
              <a:xfrm>
                <a:off x="6449799" y="4283171"/>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19" name="Oval 24"/>
              <p:cNvSpPr/>
              <p:nvPr/>
            </p:nvSpPr>
            <p:spPr>
              <a:xfrm>
                <a:off x="6528310" y="450063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0" name="Oval 25"/>
              <p:cNvSpPr/>
              <p:nvPr/>
            </p:nvSpPr>
            <p:spPr>
              <a:xfrm>
                <a:off x="6685332" y="4680095"/>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1" name="Oval 26"/>
              <p:cNvSpPr/>
              <p:nvPr/>
            </p:nvSpPr>
            <p:spPr>
              <a:xfrm>
                <a:off x="7234911" y="5150914"/>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2" name="Oval 27"/>
              <p:cNvSpPr/>
              <p:nvPr/>
            </p:nvSpPr>
            <p:spPr>
              <a:xfrm>
                <a:off x="6968386" y="548449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3" name="Oval 28"/>
              <p:cNvSpPr/>
              <p:nvPr/>
            </p:nvSpPr>
            <p:spPr>
              <a:xfrm>
                <a:off x="7121277" y="552461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4" name="Oval 29"/>
              <p:cNvSpPr/>
              <p:nvPr/>
            </p:nvSpPr>
            <p:spPr>
              <a:xfrm>
                <a:off x="9819582" y="5476054"/>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5" name="Oval 30"/>
              <p:cNvSpPr/>
              <p:nvPr/>
            </p:nvSpPr>
            <p:spPr>
              <a:xfrm>
                <a:off x="9272069" y="4965120"/>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6" name="Oval 31"/>
              <p:cNvSpPr/>
              <p:nvPr/>
            </p:nvSpPr>
            <p:spPr>
              <a:xfrm>
                <a:off x="9323722" y="4696985"/>
                <a:ext cx="55784"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7" name="Oval 32"/>
              <p:cNvSpPr/>
              <p:nvPr/>
            </p:nvSpPr>
            <p:spPr>
              <a:xfrm>
                <a:off x="9410497" y="472654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8" name="Oval 33"/>
              <p:cNvSpPr/>
              <p:nvPr/>
            </p:nvSpPr>
            <p:spPr>
              <a:xfrm>
                <a:off x="9418761" y="458931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29" name="Oval 34"/>
              <p:cNvSpPr/>
              <p:nvPr/>
            </p:nvSpPr>
            <p:spPr>
              <a:xfrm>
                <a:off x="9096452" y="4399293"/>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0" name="Oval 35"/>
              <p:cNvSpPr/>
              <p:nvPr/>
            </p:nvSpPr>
            <p:spPr>
              <a:xfrm>
                <a:off x="8933231" y="468431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1" name="Oval 36"/>
              <p:cNvSpPr/>
              <p:nvPr/>
            </p:nvSpPr>
            <p:spPr>
              <a:xfrm>
                <a:off x="8600592" y="4547084"/>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2" name="Oval 37"/>
              <p:cNvSpPr/>
              <p:nvPr/>
            </p:nvSpPr>
            <p:spPr>
              <a:xfrm>
                <a:off x="8612989" y="467376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3" name="Oval 38"/>
              <p:cNvSpPr/>
              <p:nvPr/>
            </p:nvSpPr>
            <p:spPr>
              <a:xfrm>
                <a:off x="8369191" y="43781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4" name="Oval 39"/>
              <p:cNvSpPr/>
              <p:nvPr/>
            </p:nvSpPr>
            <p:spPr>
              <a:xfrm>
                <a:off x="7844406" y="4437297"/>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5" name="Oval 40"/>
              <p:cNvSpPr/>
              <p:nvPr/>
            </p:nvSpPr>
            <p:spPr>
              <a:xfrm>
                <a:off x="7914653" y="425994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6" name="Oval 41"/>
              <p:cNvSpPr/>
              <p:nvPr/>
            </p:nvSpPr>
            <p:spPr>
              <a:xfrm>
                <a:off x="7982833"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7" name="Oval 42"/>
              <p:cNvSpPr/>
              <p:nvPr/>
            </p:nvSpPr>
            <p:spPr>
              <a:xfrm>
                <a:off x="8053080" y="4173384"/>
                <a:ext cx="55785" cy="57006"/>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8" name="Oval 43"/>
              <p:cNvSpPr/>
              <p:nvPr/>
            </p:nvSpPr>
            <p:spPr>
              <a:xfrm>
                <a:off x="8030353" y="404881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39" name="Oval 44"/>
              <p:cNvSpPr/>
              <p:nvPr/>
            </p:nvSpPr>
            <p:spPr>
              <a:xfrm>
                <a:off x="8137790" y="3926363"/>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0" name="Oval 45"/>
              <p:cNvSpPr/>
              <p:nvPr/>
            </p:nvSpPr>
            <p:spPr>
              <a:xfrm>
                <a:off x="8212169" y="3966477"/>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1" name="Oval 46"/>
              <p:cNvSpPr/>
              <p:nvPr/>
            </p:nvSpPr>
            <p:spPr>
              <a:xfrm>
                <a:off x="8146054" y="4034039"/>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2" name="Oval 47"/>
              <p:cNvSpPr/>
              <p:nvPr/>
            </p:nvSpPr>
            <p:spPr>
              <a:xfrm>
                <a:off x="8086137" y="4124825"/>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3" name="Oval 48"/>
              <p:cNvSpPr/>
              <p:nvPr/>
            </p:nvSpPr>
            <p:spPr>
              <a:xfrm>
                <a:off x="8150186" y="4116380"/>
                <a:ext cx="55784" cy="5700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4" name="Oval 49"/>
              <p:cNvSpPr/>
              <p:nvPr/>
            </p:nvSpPr>
            <p:spPr>
              <a:xfrm>
                <a:off x="8205970" y="4148048"/>
                <a:ext cx="53718"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5" name="Oval 50"/>
              <p:cNvSpPr/>
              <p:nvPr/>
            </p:nvSpPr>
            <p:spPr>
              <a:xfrm>
                <a:off x="8241094" y="4198720"/>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6" name="Oval 51"/>
              <p:cNvSpPr/>
              <p:nvPr/>
            </p:nvSpPr>
            <p:spPr>
              <a:xfrm>
                <a:off x="8243159" y="4259948"/>
                <a:ext cx="55785"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7" name="Oval 52"/>
              <p:cNvSpPr/>
              <p:nvPr/>
            </p:nvSpPr>
            <p:spPr>
              <a:xfrm>
                <a:off x="8170847" y="4276838"/>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sp>
            <p:nvSpPr>
              <p:cNvPr id="48" name="Oval 53"/>
              <p:cNvSpPr/>
              <p:nvPr/>
            </p:nvSpPr>
            <p:spPr>
              <a:xfrm>
                <a:off x="8129525" y="4202942"/>
                <a:ext cx="55784" cy="5489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00" dirty="0">
                  <a:solidFill>
                    <a:prstClr val="white"/>
                  </a:solidFill>
                </a:endParaRPr>
              </a:p>
            </p:txBody>
          </p:sp>
        </p:grpSp>
      </p:grpSp>
      <p:sp>
        <p:nvSpPr>
          <p:cNvPr id="344" name="Rectangle 9"/>
          <p:cNvSpPr>
            <a:spLocks noChangeArrowheads="1"/>
          </p:cNvSpPr>
          <p:nvPr userDrawn="1">
            <p:custDataLst>
              <p:tags r:id="rId15"/>
            </p:custDataLst>
          </p:nvPr>
        </p:nvSpPr>
        <p:spPr bwMode="gray">
          <a:xfrm>
            <a:off x="1117971" y="3617156"/>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lIns="360000" tIns="50951" rIns="216000" bIns="144000" anchor="b"/>
          <a:lstStyle/>
          <a:p>
            <a:pPr algn="just" defTabSz="1042966">
              <a:defRPr/>
            </a:pPr>
            <a:r>
              <a:rPr lang="en-US" sz="1800" b="1" dirty="0">
                <a:solidFill>
                  <a:prstClr val="white"/>
                </a:solidFill>
                <a:cs typeface="Arial"/>
              </a:rPr>
              <a:t>About Capgemini</a:t>
            </a:r>
            <a:endParaRPr lang="en-US" sz="1000" dirty="0">
              <a:solidFill>
                <a:prstClr val="white"/>
              </a:solidFill>
              <a:cs typeface="Arial" pitchFamily="34" charset="0"/>
            </a:endParaRPr>
          </a:p>
          <a:p>
            <a:pPr algn="just">
              <a:defRPr/>
            </a:pPr>
            <a:endParaRPr lang="en-US" sz="1000" dirty="0">
              <a:solidFill>
                <a:prstClr val="white"/>
              </a:solidFill>
              <a:cs typeface="Arial" pitchFamily="34" charset="0"/>
            </a:endParaRPr>
          </a:p>
          <a:p>
            <a:pPr algn="just">
              <a:defRPr/>
            </a:pPr>
            <a:r>
              <a:rPr lang="en-US" sz="1000" dirty="0">
                <a:solidFill>
                  <a:prstClr val="white"/>
                </a:solidFill>
                <a:cs typeface="Arial" pitchFamily="34" charset="0"/>
              </a:rPr>
              <a:t>With more than 128,000 people in 44 countries, Capgemini is one of the world's foremost providers of consulting, technology and outsourcing services. The Group reported 2012 global revenues of EUR 10.3 billion.</a:t>
            </a:r>
          </a:p>
          <a:p>
            <a:pPr algn="just">
              <a:defRPr/>
            </a:pPr>
            <a:r>
              <a:rPr lang="en-US" sz="1000" dirty="0">
                <a:solidFill>
                  <a:prstClr val="white"/>
                </a:solidFill>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 and draws on Rightshore</a:t>
            </a:r>
            <a:r>
              <a:rPr lang="en-US" sz="1000" b="1" baseline="30000" dirty="0">
                <a:solidFill>
                  <a:prstClr val="white"/>
                </a:solidFill>
                <a:cs typeface="Arial" pitchFamily="34" charset="0"/>
              </a:rPr>
              <a:t>®</a:t>
            </a:r>
            <a:r>
              <a:rPr lang="en-US" sz="1000" dirty="0">
                <a:solidFill>
                  <a:prstClr val="white"/>
                </a:solidFill>
                <a:cs typeface="Arial" pitchFamily="34" charset="0"/>
              </a:rPr>
              <a:t>, its worldwide delivery model.</a:t>
            </a:r>
          </a:p>
          <a:p>
            <a:pPr algn="just">
              <a:defRPr/>
            </a:pPr>
            <a:endParaRPr lang="en-US" sz="1050" dirty="0">
              <a:solidFill>
                <a:prstClr val="white"/>
              </a:solidFill>
              <a:cs typeface="Arial" pitchFamily="34" charset="0"/>
            </a:endParaRPr>
          </a:p>
          <a:p>
            <a:pPr algn="just">
              <a:defRPr/>
            </a:pPr>
            <a:r>
              <a:rPr lang="en-US" sz="900" i="1" dirty="0">
                <a:solidFill>
                  <a:prstClr val="white"/>
                </a:solidFill>
                <a:cs typeface="Arial" pitchFamily="34" charset="0"/>
              </a:rPr>
              <a:t>Rightshore</a:t>
            </a:r>
            <a:r>
              <a:rPr lang="en-US" sz="900" i="1" baseline="30000" dirty="0">
                <a:solidFill>
                  <a:prstClr val="white"/>
                </a:solidFill>
                <a:cs typeface="Arial" pitchFamily="34" charset="0"/>
              </a:rPr>
              <a:t>®</a:t>
            </a:r>
            <a:r>
              <a:rPr lang="en-US" sz="900" i="1" dirty="0">
                <a:solidFill>
                  <a:prstClr val="white"/>
                </a:solidFill>
                <a:cs typeface="Arial" pitchFamily="34" charset="0"/>
              </a:rPr>
              <a:t> is a trademark belonging to Capgemini</a:t>
            </a:r>
            <a:endParaRPr lang="en-US" sz="900" b="1" kern="0" noProof="1">
              <a:solidFill>
                <a:prstClr val="white"/>
              </a:solidFill>
              <a:cs typeface="Arial" pitchFamily="34" charset="0"/>
            </a:endParaRPr>
          </a:p>
        </p:txBody>
      </p:sp>
      <p:pic>
        <p:nvPicPr>
          <p:cNvPr id="345" name="Image 337" descr="CBE_Label_ppt.png"/>
          <p:cNvPicPr>
            <a:picLocks noChangeAspect="1"/>
          </p:cNvPicPr>
          <p:nvPr userDrawn="1"/>
        </p:nvPicPr>
        <p:blipFill>
          <a:blip r:embed="rId34" cstate="print"/>
          <a:srcRect/>
          <a:stretch>
            <a:fillRect/>
          </a:stretch>
        </p:blipFill>
        <p:spPr bwMode="auto">
          <a:xfrm>
            <a:off x="868363" y="3468690"/>
            <a:ext cx="519112" cy="522287"/>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8944" name="think-cell Slide" r:id="rId6" imgW="360" imgH="360" progId="">
                  <p:embed/>
                </p:oleObj>
              </mc:Choice>
              <mc:Fallback>
                <p:oleObj name="think-cell Slide" r:id="rId6" imgW="360" imgH="360" progId="">
                  <p:embed/>
                  <p:pic>
                    <p:nvPicPr>
                      <p:cNvPr id="0" name="Picture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0" y="-39580"/>
            <a:ext cx="9905999" cy="800895"/>
          </a:xfrm>
        </p:spPr>
        <p:txBody>
          <a:bodyPr/>
          <a:lstStyle>
            <a:lvl1pPr>
              <a:defRPr sz="2800">
                <a:solidFill>
                  <a:schemeClr val="bg1"/>
                </a:solidFill>
                <a:latin typeface="Calibri" pitchFamily="34" charset="0"/>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5"/>
            <a:ext cx="9582608" cy="4643751"/>
          </a:xfrm>
        </p:spPr>
        <p:txBody>
          <a:bodyPr/>
          <a:lstStyle>
            <a:lvl1pPr>
              <a:defRPr b="0">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33363" indent="-233363">
              <a:defRPr lang="en-US" sz="1600" b="0" kern="1200" dirty="0" smtClean="0">
                <a:solidFill>
                  <a:schemeClr val="tx1"/>
                </a:solidFill>
                <a:latin typeface="Arial" pitchFamily="34" charset="0"/>
                <a:ea typeface="+mn-ea"/>
                <a:cs typeface="Arial" pitchFamily="34" charset="0"/>
              </a:defRPr>
            </a:lvl1pPr>
            <a:lvl2pPr marL="457200" indent="-223838">
              <a:defRPr lang="en-US" sz="1600" b="0" kern="1200" dirty="0" smtClean="0">
                <a:solidFill>
                  <a:schemeClr val="tx1"/>
                </a:solidFill>
                <a:latin typeface="Arial" pitchFamily="34" charset="0"/>
                <a:ea typeface="+mn-ea"/>
                <a:cs typeface="Arial" pitchFamily="34" charset="0"/>
              </a:defRPr>
            </a:lvl2pPr>
            <a:lvl3pPr>
              <a:defRPr lang="en-US" sz="1400" b="0" kern="1200" dirty="0" smtClean="0">
                <a:solidFill>
                  <a:schemeClr val="tx1"/>
                </a:solidFill>
                <a:latin typeface="Arial" pitchFamily="34" charset="0"/>
                <a:ea typeface="+mn-ea"/>
                <a:cs typeface="Arial" pitchFamily="34" charset="0"/>
              </a:defRPr>
            </a:lvl3pPr>
            <a:lvl4pPr>
              <a:defRPr lang="en-US" sz="1200" b="0" kern="1200" dirty="0" smtClean="0">
                <a:solidFill>
                  <a:schemeClr val="tx1"/>
                </a:solidFill>
                <a:latin typeface="Arial" pitchFamily="34" charset="0"/>
                <a:ea typeface="+mn-ea"/>
                <a:cs typeface="Arial" pitchFamily="34" charset="0"/>
              </a:defRPr>
            </a:lvl4pPr>
            <a:lvl5pPr>
              <a:defRPr lang="en-US" sz="1200" b="0" kern="1200" dirty="0">
                <a:solidFill>
                  <a:schemeClr val="tx1"/>
                </a:solidFill>
                <a:latin typeface="Arial" pitchFamily="34" charset="0"/>
                <a:ea typeface="+mn-ea"/>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47061" cy="143985"/>
        </p:xfrm>
        <a:graphic>
          <a:graphicData uri="http://schemas.openxmlformats.org/presentationml/2006/ole">
            <mc:AlternateContent xmlns:mc="http://schemas.openxmlformats.org/markup-compatibility/2006">
              <mc:Choice xmlns:v="urn:schemas-microsoft-com:vml" Requires="v">
                <p:oleObj spid="_x0000_s418904" name="think-cell Slide" r:id="rId4" imgW="360" imgH="360" progId="">
                  <p:embed/>
                </p:oleObj>
              </mc:Choice>
              <mc:Fallback>
                <p:oleObj name="think-cell Slide" r:id="rId4" imgW="360" imgH="36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nvPr>
        </p:nvSpPr>
        <p:spPr>
          <a:xfrm>
            <a:off x="341321" y="1495425"/>
            <a:ext cx="9223375" cy="4772025"/>
          </a:xfrm>
        </p:spPr>
        <p:txBody>
          <a:bodyPr/>
          <a:lstStyle>
            <a:lvl1pPr>
              <a:defRPr b="0"/>
            </a:lvl1pPr>
            <a:lvl2pPr marL="457200" indent="-228600">
              <a:defRPr/>
            </a:lvl2pPr>
            <a:lvl3pPr marL="685800" indent="-228600">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819974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 y="-27384"/>
            <a:ext cx="8915401" cy="1143000"/>
          </a:xfrm>
        </p:spPr>
        <p:txBody>
          <a:bodyPr/>
          <a:lstStyle>
            <a:lvl1pPr algn="l">
              <a:defRPr sz="4400"/>
            </a:lvl1pPr>
          </a:lstStyle>
          <a:p>
            <a:r>
              <a:rPr kumimoji="0" lang="en-US" sz="3200" b="1" i="0" u="none" strike="noStrike" kern="1200" cap="none" spc="0" normalizeH="0" baseline="0" noProof="0" dirty="0">
                <a:ln>
                  <a:noFill/>
                </a:ln>
                <a:solidFill>
                  <a:srgbClr val="0099CC"/>
                </a:solidFill>
                <a:effectLst/>
                <a:uLnTx/>
                <a:uFillTx/>
                <a:latin typeface="+mj-lt"/>
                <a:ea typeface="+mj-ea"/>
                <a:cs typeface="+mj-cs"/>
              </a:rPr>
              <a:t>Click to edit Master title style</a:t>
            </a:r>
            <a:endParaRPr lang="en-US" dirty="0"/>
          </a:p>
        </p:txBody>
      </p:sp>
      <p:sp>
        <p:nvSpPr>
          <p:cNvPr id="3" name="Date Placeholder 2"/>
          <p:cNvSpPr>
            <a:spLocks noGrp="1"/>
          </p:cNvSpPr>
          <p:nvPr>
            <p:ph type="dt" sz="half" idx="10"/>
          </p:nvPr>
        </p:nvSpPr>
        <p:spPr>
          <a:xfrm>
            <a:off x="495300" y="6356369"/>
            <a:ext cx="2311400" cy="365125"/>
          </a:xfrm>
          <a:prstGeom prst="rect">
            <a:avLst/>
          </a:prstGeom>
        </p:spPr>
        <p:txBody>
          <a:bodyPr/>
          <a:lstStyle/>
          <a:p>
            <a:pPr defTabSz="957263" fontAlgn="base">
              <a:spcBef>
                <a:spcPct val="0"/>
              </a:spcBef>
              <a:spcAft>
                <a:spcPct val="0"/>
              </a:spcAft>
            </a:pPr>
            <a:fld id="{7D6666BC-DC7E-4625-97AA-CFCAB5C8315F}" type="datetimeFigureOut">
              <a:rPr lang="en-US" smtClean="0">
                <a:solidFill>
                  <a:srgbClr val="263147"/>
                </a:solidFill>
                <a:cs typeface="Arial" pitchFamily="34" charset="0"/>
              </a:rPr>
              <a:pPr defTabSz="957263" fontAlgn="base">
                <a:spcBef>
                  <a:spcPct val="0"/>
                </a:spcBef>
                <a:spcAft>
                  <a:spcPct val="0"/>
                </a:spcAft>
              </a:pPr>
              <a:t>2018-05-23</a:t>
            </a:fld>
            <a:endParaRPr lang="en-US">
              <a:solidFill>
                <a:srgbClr val="263147"/>
              </a:solidFill>
              <a:cs typeface="Arial" pitchFamily="34" charset="0"/>
            </a:endParaRPr>
          </a:p>
        </p:txBody>
      </p:sp>
      <p:sp>
        <p:nvSpPr>
          <p:cNvPr id="4" name="Footer Placeholder 3"/>
          <p:cNvSpPr>
            <a:spLocks noGrp="1"/>
          </p:cNvSpPr>
          <p:nvPr>
            <p:ph type="ftr" sz="quarter" idx="11"/>
          </p:nvPr>
        </p:nvSpPr>
        <p:spPr>
          <a:xfrm>
            <a:off x="3384558" y="6356369"/>
            <a:ext cx="3136900" cy="365125"/>
          </a:xfrm>
          <a:prstGeom prst="rect">
            <a:avLst/>
          </a:prstGeom>
        </p:spPr>
        <p:txBody>
          <a:bodyPr/>
          <a:lstStyle/>
          <a:p>
            <a:pPr defTabSz="957263" fontAlgn="base">
              <a:spcBef>
                <a:spcPct val="0"/>
              </a:spcBef>
              <a:spcAft>
                <a:spcPct val="0"/>
              </a:spcAft>
            </a:pPr>
            <a:endParaRPr lang="en-US">
              <a:solidFill>
                <a:srgbClr val="263147"/>
              </a:solidFill>
              <a:cs typeface="Arial" pitchFamily="34" charset="0"/>
            </a:endParaRPr>
          </a:p>
        </p:txBody>
      </p:sp>
      <p:sp>
        <p:nvSpPr>
          <p:cNvPr id="5" name="Slide Number Placeholder 4"/>
          <p:cNvSpPr>
            <a:spLocks noGrp="1"/>
          </p:cNvSpPr>
          <p:nvPr>
            <p:ph type="sldNum" sz="quarter" idx="12"/>
          </p:nvPr>
        </p:nvSpPr>
        <p:spPr>
          <a:xfrm>
            <a:off x="7099308" y="6356369"/>
            <a:ext cx="2311400" cy="365125"/>
          </a:xfrm>
          <a:prstGeom prst="rect">
            <a:avLst/>
          </a:prstGeom>
        </p:spPr>
        <p:txBody>
          <a:bodyPr/>
          <a:lstStyle/>
          <a:p>
            <a:pPr defTabSz="957263" fontAlgn="base">
              <a:spcBef>
                <a:spcPct val="0"/>
              </a:spcBef>
              <a:spcAft>
                <a:spcPct val="0"/>
              </a:spcAft>
            </a:pPr>
            <a:fld id="{7FE711AD-E38E-4D9C-AD24-FA5C1618E02E}" type="slidenum">
              <a:rPr lang="en-US" smtClean="0">
                <a:solidFill>
                  <a:srgbClr val="263147"/>
                </a:solidFill>
                <a:cs typeface="Arial" pitchFamily="34" charset="0"/>
              </a:rPr>
              <a:pPr defTabSz="957263" fontAlgn="base">
                <a:spcBef>
                  <a:spcPct val="0"/>
                </a:spcBef>
                <a:spcAft>
                  <a:spcPct val="0"/>
                </a:spcAft>
              </a:pPr>
              <a:t>‹#›</a:t>
            </a:fld>
            <a:endParaRPr lang="en-US">
              <a:solidFill>
                <a:srgbClr val="263147"/>
              </a:solidFill>
              <a:cs typeface="Arial" pitchFamily="34" charset="0"/>
            </a:endParaRPr>
          </a:p>
        </p:txBody>
      </p:sp>
      <p:sp>
        <p:nvSpPr>
          <p:cNvPr id="6" name="Title 1"/>
          <p:cNvSpPr txBox="1">
            <a:spLocks/>
          </p:cNvSpPr>
          <p:nvPr userDrawn="1"/>
        </p:nvSpPr>
        <p:spPr>
          <a:xfrm>
            <a:off x="-15545" y="-27384"/>
            <a:ext cx="8915401" cy="1143000"/>
          </a:xfrm>
          <a:prstGeom prst="rect">
            <a:avLst/>
          </a:prstGeom>
        </p:spPr>
        <p:txBody>
          <a:bodyPr vert="horz" lIns="91440" tIns="45720" rIns="91440" bIns="45720" rtlCol="0" anchor="ctr">
            <a:normAutofit/>
          </a:bodyPr>
          <a:lstStyle>
            <a:lvl1pPr algn="l">
              <a:defRPr sz="3200" b="1">
                <a:solidFill>
                  <a:srgbClr val="0099CC"/>
                </a:solidFill>
              </a:defRPr>
            </a:lvl1pPr>
          </a:lstStyle>
          <a:p>
            <a:pPr defTabSz="914400">
              <a:spcBef>
                <a:spcPct val="0"/>
              </a:spcBef>
              <a:defRPr/>
            </a:pPr>
            <a:endParaRPr lang="en-US" dirty="0">
              <a:cs typeface="Arial" pitchFamily="34" charset="0"/>
            </a:endParaRPr>
          </a:p>
        </p:txBody>
      </p:sp>
    </p:spTree>
    <p:extLst>
      <p:ext uri="{BB962C8B-B14F-4D97-AF65-F5344CB8AC3E}">
        <p14:creationId xmlns:p14="http://schemas.microsoft.com/office/powerpoint/2010/main" val="1968852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Title Slide 1">
    <p:spTree>
      <p:nvGrpSpPr>
        <p:cNvPr id="1" name=""/>
        <p:cNvGrpSpPr/>
        <p:nvPr/>
      </p:nvGrpSpPr>
      <p:grpSpPr>
        <a:xfrm>
          <a:off x="0" y="0"/>
          <a:ext cx="0" cy="0"/>
          <a:chOff x="0" y="0"/>
          <a:chExt cx="0" cy="0"/>
        </a:xfrm>
      </p:grpSpPr>
      <p:pic>
        <p:nvPicPr>
          <p:cNvPr id="14" name="Picture 13" descr="VI-option2.jpg"/>
          <p:cNvPicPr>
            <a:picLocks noChangeAspect="1"/>
          </p:cNvPicPr>
          <p:nvPr/>
        </p:nvPicPr>
        <p:blipFill>
          <a:blip r:embed="rId4" cstate="print"/>
          <a:stretch>
            <a:fillRect/>
          </a:stretch>
        </p:blipFill>
        <p:spPr>
          <a:xfrm>
            <a:off x="69" y="236568"/>
            <a:ext cx="9906000" cy="6384867"/>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424024" name="think-cell Slide" r:id="rId5" imgW="360" imgH="360" progId="">
                  <p:embed/>
                </p:oleObj>
              </mc:Choice>
              <mc:Fallback>
                <p:oleObj name="think-cell Slide" r:id="rId5" imgW="360" imgH="360" progId="">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69"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srgbClr val="FFFFFF"/>
              </a:solidFill>
            </a:endParaRPr>
          </a:p>
        </p:txBody>
      </p:sp>
      <p:pic>
        <p:nvPicPr>
          <p:cNvPr id="13" name="Picture 104" descr="C:\Users\UserSim\Desktop\Capgemini\moto.emf"/>
          <p:cNvPicPr>
            <a:picLocks noChangeAspect="1" noChangeArrowheads="1"/>
          </p:cNvPicPr>
          <p:nvPr/>
        </p:nvPicPr>
        <p:blipFill>
          <a:blip r:embed="rId7" cstate="email"/>
          <a:srcRect/>
          <a:stretch>
            <a:fillRect/>
          </a:stretch>
        </p:blipFill>
        <p:spPr bwMode="auto">
          <a:xfrm>
            <a:off x="6569855" y="6520832"/>
            <a:ext cx="3001425" cy="239021"/>
          </a:xfrm>
          <a:prstGeom prst="rect">
            <a:avLst/>
          </a:prstGeom>
          <a:noFill/>
        </p:spPr>
      </p:pic>
      <p:sp>
        <p:nvSpPr>
          <p:cNvPr id="16" name="Rectangle 7"/>
          <p:cNvSpPr/>
          <p:nvPr/>
        </p:nvSpPr>
        <p:spPr bwMode="auto">
          <a:xfrm>
            <a:off x="-1984" y="1"/>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srgbClr val="FFFFFF"/>
              </a:solidFill>
              <a:cs typeface="Arial"/>
            </a:endParaRPr>
          </a:p>
        </p:txBody>
      </p:sp>
      <p:pic>
        <p:nvPicPr>
          <p:cNvPr id="15" name="Picture 103" descr="C:\Users\UserSim\Desktop\Capgemini\Capgemini_logo_cmyk.png"/>
          <p:cNvPicPr>
            <a:picLocks noChangeAspect="1" noChangeArrowheads="1"/>
          </p:cNvPicPr>
          <p:nvPr/>
        </p:nvPicPr>
        <p:blipFill>
          <a:blip r:embed="rId8" cstate="email"/>
          <a:srcRect/>
          <a:stretch>
            <a:fillRect/>
          </a:stretch>
        </p:blipFill>
        <p:spPr bwMode="auto">
          <a:xfrm>
            <a:off x="501650" y="808687"/>
            <a:ext cx="2422358" cy="569967"/>
          </a:xfrm>
          <a:prstGeom prst="rect">
            <a:avLst/>
          </a:prstGeom>
          <a:noFill/>
        </p:spPr>
      </p:pic>
      <p:pic>
        <p:nvPicPr>
          <p:cNvPr id="18" name="Picture 17" descr="Red-tagline.png"/>
          <p:cNvPicPr>
            <a:picLocks noChangeAspect="1"/>
          </p:cNvPicPr>
          <p:nvPr/>
        </p:nvPicPr>
        <p:blipFill>
          <a:blip r:embed="rId9" cstate="print"/>
          <a:stretch>
            <a:fillRect/>
          </a:stretch>
        </p:blipFill>
        <p:spPr>
          <a:xfrm>
            <a:off x="241369" y="5196359"/>
            <a:ext cx="2743200" cy="1005629"/>
          </a:xfrm>
          <a:prstGeom prst="rect">
            <a:avLst/>
          </a:prstGeom>
        </p:spPr>
      </p:pic>
      <p:sp>
        <p:nvSpPr>
          <p:cNvPr id="22" name="Title 1"/>
          <p:cNvSpPr>
            <a:spLocks noGrp="1"/>
          </p:cNvSpPr>
          <p:nvPr>
            <p:ph type="ctrTitle" hasCustomPrompt="1"/>
          </p:nvPr>
        </p:nvSpPr>
        <p:spPr>
          <a:xfrm>
            <a:off x="241369" y="3073400"/>
            <a:ext cx="3918105" cy="1054100"/>
          </a:xfrm>
        </p:spPr>
        <p:txBody>
          <a:bodyPr lIns="91440" tIns="33059" rIns="182880" bIns="33059"/>
          <a:lstStyle>
            <a:lvl1pPr algn="l">
              <a:defRPr sz="3300" b="0">
                <a:solidFill>
                  <a:schemeClr val="tx1"/>
                </a:solidFill>
                <a:effectLs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23" name="Subtitle 2"/>
          <p:cNvSpPr>
            <a:spLocks noGrp="1"/>
          </p:cNvSpPr>
          <p:nvPr>
            <p:ph type="subTitle" idx="1" hasCustomPrompt="1"/>
          </p:nvPr>
        </p:nvSpPr>
        <p:spPr>
          <a:xfrm>
            <a:off x="241370" y="4263503"/>
            <a:ext cx="3918105" cy="498513"/>
          </a:xfrm>
        </p:spPr>
        <p:txBody>
          <a:bodyPr lIns="91440" tIns="33059" rIns="182880" bIns="33059"/>
          <a:lstStyle>
            <a:lvl1pPr marL="0" indent="0" algn="l">
              <a:buNone/>
              <a:defRPr sz="2200" b="0">
                <a:solidFill>
                  <a:schemeClr val="tx1"/>
                </a:solidFill>
                <a:effectLs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1_Title Slide 1">
    <p:spTree>
      <p:nvGrpSpPr>
        <p:cNvPr id="1" name=""/>
        <p:cNvGrpSpPr/>
        <p:nvPr/>
      </p:nvGrpSpPr>
      <p:grpSpPr>
        <a:xfrm>
          <a:off x="0" y="0"/>
          <a:ext cx="0" cy="0"/>
          <a:chOff x="0" y="0"/>
          <a:chExt cx="0" cy="0"/>
        </a:xfrm>
      </p:grpSpPr>
      <p:pic>
        <p:nvPicPr>
          <p:cNvPr id="10" name="Picture 9" descr="VI-option1.jpg"/>
          <p:cNvPicPr>
            <a:picLocks noChangeAspect="1"/>
          </p:cNvPicPr>
          <p:nvPr/>
        </p:nvPicPr>
        <p:blipFill>
          <a:blip r:embed="rId4" cstate="print"/>
          <a:stretch>
            <a:fillRect/>
          </a:stretch>
        </p:blipFill>
        <p:spPr>
          <a:xfrm>
            <a:off x="69" y="473137"/>
            <a:ext cx="9906000" cy="6384867"/>
          </a:xfrm>
          <a:prstGeom prst="rect">
            <a:avLst/>
          </a:prstGeom>
        </p:spPr>
      </p:pic>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425048" name="think-cell Slide" r:id="rId5" imgW="360" imgH="360" progId="">
                  <p:embed/>
                </p:oleObj>
              </mc:Choice>
              <mc:Fallback>
                <p:oleObj name="think-cell Slide" r:id="rId5" imgW="360" imgH="360" progId="">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241369" y="3073400"/>
            <a:ext cx="3918105" cy="1054100"/>
          </a:xfrm>
        </p:spPr>
        <p:txBody>
          <a:bodyPr lIns="91440" tIns="33059" rIns="182880" bIns="33059"/>
          <a:lstStyle>
            <a:lvl1pPr algn="l">
              <a:defRPr sz="3300" b="0">
                <a:solidFill>
                  <a:schemeClr val="tx1"/>
                </a:solidFill>
                <a:effectLs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nvPr>
        </p:nvSpPr>
        <p:spPr>
          <a:xfrm>
            <a:off x="241370" y="4263503"/>
            <a:ext cx="3918105" cy="498513"/>
          </a:xfrm>
        </p:spPr>
        <p:txBody>
          <a:bodyPr lIns="91440" tIns="33059" rIns="182880" bIns="33059"/>
          <a:lstStyle>
            <a:lvl1pPr marL="0" indent="0" algn="l">
              <a:buNone/>
              <a:defRPr sz="2200" b="0">
                <a:solidFill>
                  <a:schemeClr val="tx1"/>
                </a:solidFill>
                <a:effectLs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
        <p:nvSpPr>
          <p:cNvPr id="11" name="Rectangle 10"/>
          <p:cNvSpPr/>
          <p:nvPr/>
        </p:nvSpPr>
        <p:spPr>
          <a:xfrm>
            <a:off x="69"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srgbClr val="FFFFFF"/>
              </a:solidFill>
            </a:endParaRPr>
          </a:p>
        </p:txBody>
      </p:sp>
      <p:pic>
        <p:nvPicPr>
          <p:cNvPr id="12" name="Picture 104" descr="C:\Users\UserSim\Desktop\Capgemini\moto.emf"/>
          <p:cNvPicPr>
            <a:picLocks noChangeAspect="1" noChangeArrowheads="1"/>
          </p:cNvPicPr>
          <p:nvPr/>
        </p:nvPicPr>
        <p:blipFill>
          <a:blip r:embed="rId7" cstate="email"/>
          <a:srcRect/>
          <a:stretch>
            <a:fillRect/>
          </a:stretch>
        </p:blipFill>
        <p:spPr bwMode="auto">
          <a:xfrm>
            <a:off x="6569855" y="6520832"/>
            <a:ext cx="3001425" cy="239021"/>
          </a:xfrm>
          <a:prstGeom prst="rect">
            <a:avLst/>
          </a:prstGeom>
          <a:noFill/>
        </p:spPr>
      </p:pic>
      <p:sp>
        <p:nvSpPr>
          <p:cNvPr id="13" name="Rectangle 7"/>
          <p:cNvSpPr/>
          <p:nvPr/>
        </p:nvSpPr>
        <p:spPr bwMode="auto">
          <a:xfrm>
            <a:off x="-1984" y="1"/>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srgbClr val="FFFFFF"/>
              </a:solidFill>
              <a:cs typeface="Arial"/>
            </a:endParaRPr>
          </a:p>
        </p:txBody>
      </p:sp>
      <p:pic>
        <p:nvPicPr>
          <p:cNvPr id="15" name="Picture 103" descr="C:\Users\UserSim\Desktop\Capgemini\Capgemini_logo_cmyk.png"/>
          <p:cNvPicPr>
            <a:picLocks noChangeAspect="1" noChangeArrowheads="1"/>
          </p:cNvPicPr>
          <p:nvPr/>
        </p:nvPicPr>
        <p:blipFill>
          <a:blip r:embed="rId8" cstate="email"/>
          <a:srcRect/>
          <a:stretch>
            <a:fillRect/>
          </a:stretch>
        </p:blipFill>
        <p:spPr bwMode="auto">
          <a:xfrm>
            <a:off x="501650" y="808687"/>
            <a:ext cx="2422358" cy="569967"/>
          </a:xfrm>
          <a:prstGeom prst="rect">
            <a:avLst/>
          </a:prstGeom>
          <a:noFill/>
        </p:spPr>
      </p:pic>
      <p:pic>
        <p:nvPicPr>
          <p:cNvPr id="14" name="Picture 13" descr="Blue-tagline.png"/>
          <p:cNvPicPr>
            <a:picLocks noChangeAspect="1"/>
          </p:cNvPicPr>
          <p:nvPr/>
        </p:nvPicPr>
        <p:blipFill>
          <a:blip r:embed="rId9" cstate="print"/>
          <a:stretch>
            <a:fillRect/>
          </a:stretch>
        </p:blipFill>
        <p:spPr>
          <a:xfrm>
            <a:off x="241370" y="5196360"/>
            <a:ext cx="2743200" cy="132729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of Content – Option 1">
    <p:spTree>
      <p:nvGrpSpPr>
        <p:cNvPr id="1" name=""/>
        <p:cNvGrpSpPr/>
        <p:nvPr/>
      </p:nvGrpSpPr>
      <p:grpSpPr>
        <a:xfrm>
          <a:off x="0" y="0"/>
          <a:ext cx="0" cy="0"/>
          <a:chOff x="0" y="0"/>
          <a:chExt cx="0" cy="0"/>
        </a:xfrm>
      </p:grpSpPr>
      <p:sp>
        <p:nvSpPr>
          <p:cNvPr id="8" name="Rectangle 7"/>
          <p:cNvSpPr/>
          <p:nvPr/>
        </p:nvSpPr>
        <p:spPr bwMode="auto">
          <a:xfrm>
            <a:off x="-1" y="0"/>
            <a:ext cx="9906001" cy="6364224"/>
          </a:xfrm>
          <a:prstGeom prst="rect">
            <a:avLst/>
          </a:prstGeom>
          <a:solidFill>
            <a:schemeClr val="accent3">
              <a:lumMod val="20000"/>
              <a:lumOff val="80000"/>
              <a:alpha val="48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ct val="85000"/>
              </a:lnSpc>
              <a:spcBef>
                <a:spcPct val="0"/>
              </a:spcBef>
              <a:spcAft>
                <a:spcPct val="0"/>
              </a:spcAft>
            </a:pPr>
            <a:endParaRPr lang="en-GB" sz="1600" b="1" dirty="0">
              <a:solidFill>
                <a:srgbClr val="00234B"/>
              </a:solidFill>
              <a:cs typeface="Arial" charset="0"/>
            </a:endParaRPr>
          </a:p>
        </p:txBody>
      </p:sp>
      <p:graphicFrame>
        <p:nvGraphicFramePr>
          <p:cNvPr id="7" name="Object 6"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26072" name="think-cell Slide" r:id="rId4" imgW="360" imgH="360" progId="">
                  <p:embed/>
                </p:oleObj>
              </mc:Choice>
              <mc:Fallback>
                <p:oleObj name="think-cell Slide" r:id="rId4" imgW="360" imgH="360" progId="">
                  <p:embed/>
                  <p:pic>
                    <p:nvPicPr>
                      <p:cNvPr id="0"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6" name="Espace réservé du contenu 5"/>
          <p:cNvSpPr>
            <a:spLocks noGrp="1"/>
          </p:cNvSpPr>
          <p:nvPr>
            <p:ph sz="quarter" idx="10"/>
          </p:nvPr>
        </p:nvSpPr>
        <p:spPr>
          <a:xfrm>
            <a:off x="341382" y="1495429"/>
            <a:ext cx="5945187" cy="2956803"/>
          </a:xfrm>
        </p:spPr>
        <p:txBody>
          <a:bodyPr lIns="91440"/>
          <a:lstStyle>
            <a:lvl1pPr marL="228600" indent="-228600">
              <a:spcAft>
                <a:spcPts val="1200"/>
              </a:spcAft>
              <a:buClr>
                <a:schemeClr val="accent1"/>
              </a:buClr>
              <a:defRPr>
                <a:solidFill>
                  <a:schemeClr val="tx1"/>
                </a:solidFill>
              </a:defRPr>
            </a:lvl1pPr>
            <a:lvl2pPr marL="457200" indent="-228600">
              <a:spcAft>
                <a:spcPts val="1200"/>
              </a:spcAft>
              <a:buClr>
                <a:schemeClr val="accent1"/>
              </a:buClr>
              <a:defRPr>
                <a:solidFill>
                  <a:schemeClr val="tx1"/>
                </a:solidFill>
              </a:defRPr>
            </a:lvl2pPr>
            <a:lvl3pPr marL="685800" indent="-228600">
              <a:spcAft>
                <a:spcPts val="1200"/>
              </a:spcAft>
              <a:buClr>
                <a:schemeClr val="accent1"/>
              </a:buClr>
              <a:defRPr>
                <a:solidFill>
                  <a:schemeClr val="tx1"/>
                </a:solidFill>
              </a:defRPr>
            </a:lvl3pPr>
            <a:lvl4pPr>
              <a:buClr>
                <a:schemeClr val="accent1"/>
              </a:buClr>
              <a:defRPr>
                <a:solidFill>
                  <a:schemeClr val="tx1"/>
                </a:solidFill>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1" name="Freeform 4"/>
          <p:cNvSpPr>
            <a:spLocks/>
          </p:cNvSpPr>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3"/>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00234B"/>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
          <a:ext cx="147061" cy="143985"/>
        </p:xfrm>
        <a:graphic>
          <a:graphicData uri="http://schemas.openxmlformats.org/presentationml/2006/ole">
            <mc:AlternateContent xmlns:mc="http://schemas.openxmlformats.org/markup-compatibility/2006">
              <mc:Choice xmlns:v="urn:schemas-microsoft-com:vml" Requires="v">
                <p:oleObj spid="_x0000_s427096" name="think-cell Slide" r:id="rId4" imgW="360" imgH="360" progId="">
                  <p:embed/>
                </p:oleObj>
              </mc:Choice>
              <mc:Fallback>
                <p:oleObj name="think-cell Slide" r:id="rId4" imgW="360" imgH="360" progId="">
                  <p:embed/>
                  <p:pic>
                    <p:nvPicPr>
                      <p:cNvPr id="0"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nvPr>
        </p:nvSpPr>
        <p:spPr>
          <a:xfrm>
            <a:off x="341382" y="1495426"/>
            <a:ext cx="9223375" cy="4772025"/>
          </a:xfrm>
        </p:spPr>
        <p:txBody>
          <a:bodyPr/>
          <a:lstStyle>
            <a:lvl1pPr>
              <a:defRPr b="0"/>
            </a:lvl1pPr>
            <a:lvl2pPr marL="457200" indent="-228600">
              <a:defRPr/>
            </a:lvl2pPr>
            <a:lvl3pPr marL="685800" indent="-228600">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2"/>
          <a:ext cx="147061" cy="143985"/>
        </p:xfrm>
        <a:graphic>
          <a:graphicData uri="http://schemas.openxmlformats.org/presentationml/2006/ole">
            <mc:AlternateContent xmlns:mc="http://schemas.openxmlformats.org/markup-compatibility/2006">
              <mc:Choice xmlns:v="urn:schemas-microsoft-com:vml" Requires="v">
                <p:oleObj spid="_x0000_s428120"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solidFill>
                  <a:schemeClr val="tx2"/>
                </a:solidFill>
              </a:defRPr>
            </a:lvl1pPr>
          </a:lstStyle>
          <a:p>
            <a:r>
              <a:rPr lang="en-US" noProof="0"/>
              <a:t>Click to edit Master title style</a:t>
            </a:r>
            <a:endParaRPr lang="en-US" dirty="0"/>
          </a:p>
        </p:txBody>
      </p:sp>
      <p:sp>
        <p:nvSpPr>
          <p:cNvPr id="3" name="Content Placeholder 2"/>
          <p:cNvSpPr>
            <a:spLocks noGrp="1"/>
          </p:cNvSpPr>
          <p:nvPr>
            <p:ph idx="1"/>
            <p:custDataLst>
              <p:tags r:id="rId4"/>
            </p:custDataLst>
          </p:nvPr>
        </p:nvSpPr>
        <p:spPr>
          <a:xfrm>
            <a:off x="341313" y="2143126"/>
            <a:ext cx="9223376" cy="4124324"/>
          </a:xfrm>
        </p:spPr>
        <p:txBody>
          <a:bodyPr/>
          <a:lstStyle>
            <a:lvl1pPr>
              <a:defRPr b="0"/>
            </a:lvl1pPr>
            <a:lvl2pPr marL="457200" indent="-223838">
              <a:defRPr/>
            </a:lvl2pPr>
            <a:lvl3pPr>
              <a:defRPr/>
            </a:lvl3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custDataLst>
              <p:tags r:id="rId5"/>
            </p:custDataLst>
          </p:nvPr>
        </p:nvSpPr>
        <p:spPr>
          <a:xfrm>
            <a:off x="341313" y="1495425"/>
            <a:ext cx="9223376" cy="643634"/>
          </a:xfrm>
        </p:spPr>
        <p:txBody>
          <a:bodyPr/>
          <a:lstStyle>
            <a:lvl1pPr marL="0" indent="0">
              <a:buNone/>
              <a:defRPr sz="2200" b="1">
                <a:solidFill>
                  <a:schemeClr val="tx1"/>
                </a:solidFill>
              </a:defRPr>
            </a:lvl1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29144" name="think-cell Slide" r:id="rId7" imgW="360" imgH="360" progId="">
                  <p:embed/>
                </p:oleObj>
              </mc:Choice>
              <mc:Fallback>
                <p:oleObj name="think-cell Slide" r:id="rId7" imgW="360" imgH="360" progId="">
                  <p:embed/>
                  <p:pic>
                    <p:nvPicPr>
                      <p:cNvPr id="0" name="Object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p:custDataLst>
              <p:tags r:id="rId4"/>
            </p:custDataLst>
          </p:nvPr>
        </p:nvSpPr>
        <p:spPr>
          <a:xfrm>
            <a:off x="341313" y="1495425"/>
            <a:ext cx="4487862" cy="4753518"/>
          </a:xfrm>
        </p:spPr>
        <p:txBody>
          <a:bodyPr/>
          <a:lstStyle>
            <a:lvl1pPr>
              <a:defRPr/>
            </a:lvl1pPr>
            <a:lvl2pPr marL="457200" indent="-228600">
              <a:defRPr/>
            </a:lvl2pPr>
            <a:lvl3pPr marL="685800" indent="-228600">
              <a:defRPr/>
            </a:lvl3pPr>
            <a:lvl4pPr>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custDataLst>
              <p:tags r:id="rId5"/>
            </p:custDataLst>
          </p:nvPr>
        </p:nvSpPr>
        <p:spPr>
          <a:xfrm>
            <a:off x="5076894" y="1495426"/>
            <a:ext cx="4487863" cy="4772024"/>
          </a:xfrm>
        </p:spPr>
        <p:txBody>
          <a:bodyPr/>
          <a:lstStyle>
            <a:lvl1pPr>
              <a:defRPr/>
            </a:lvl1pPr>
            <a:lvl2pPr marL="457200" indent="-228600">
              <a:defRPr/>
            </a:lvl2pPr>
            <a:lvl3pPr>
              <a:defRPr/>
            </a:lvl3pPr>
            <a:lvl4pPr>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0168" name="think-cell Slide" r:id="rId9" imgW="360" imgH="360" progId="">
                  <p:embed/>
                </p:oleObj>
              </mc:Choice>
              <mc:Fallback>
                <p:oleObj name="think-cell Slide" r:id="rId9" imgW="360" imgH="360" progId="">
                  <p:embed/>
                  <p:pic>
                    <p:nvPicPr>
                      <p:cNvPr id="0" name="Object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p:custDataLst>
              <p:tags r:id="rId4"/>
            </p:custDataLst>
          </p:nvPr>
        </p:nvSpPr>
        <p:spPr>
          <a:xfrm>
            <a:off x="341313" y="2133600"/>
            <a:ext cx="4487862" cy="4133850"/>
          </a:xfrm>
        </p:spPr>
        <p:txBody>
          <a:bodyPr/>
          <a:lstStyle>
            <a:lvl1pPr>
              <a:defRPr sz="2200"/>
            </a:lvl1pPr>
            <a:lvl2pPr>
              <a:defRPr sz="1800"/>
            </a:lvl2pPr>
            <a:lvl3pPr>
              <a:defRPr sz="1600"/>
            </a:lvl3pPr>
            <a:lvl4pPr>
              <a:defRPr sz="14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custDataLst>
              <p:tags r:id="rId5"/>
            </p:custDataLst>
          </p:nvPr>
        </p:nvSpPr>
        <p:spPr>
          <a:xfrm>
            <a:off x="5076894" y="2133600"/>
            <a:ext cx="4487863" cy="4133850"/>
          </a:xfrm>
        </p:spPr>
        <p:txBody>
          <a:bodyPr/>
          <a:lstStyle>
            <a:lvl1pPr>
              <a:defRPr sz="2200"/>
            </a:lvl1pPr>
            <a:lvl2pPr>
              <a:defRPr sz="1800"/>
            </a:lvl2pPr>
            <a:lvl3pPr>
              <a:defRPr sz="1600"/>
            </a:lvl3pPr>
            <a:lvl4pPr>
              <a:defRPr sz="13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7" name="Espace réservé du texte 6"/>
          <p:cNvSpPr>
            <a:spLocks noGrp="1"/>
          </p:cNvSpPr>
          <p:nvPr>
            <p:ph type="body" sz="quarter" idx="12" hasCustomPrompt="1"/>
            <p:custDataLst>
              <p:tags r:id="rId6"/>
            </p:custDataLst>
          </p:nvPr>
        </p:nvSpPr>
        <p:spPr>
          <a:xfrm>
            <a:off x="341313" y="1495425"/>
            <a:ext cx="4487862" cy="640080"/>
          </a:xfrm>
        </p:spPr>
        <p:txBody>
          <a:bodyPr vert="horz" lIns="0" tIns="33059" rIns="33059" bIns="33059" rtlCol="0">
            <a:noAutofit/>
          </a:bodyPr>
          <a:lstStyle>
            <a:lvl1pPr algn="l">
              <a:buNone/>
              <a:defRPr lang="en-US" sz="2200" b="1" kern="1200" noProof="0" dirty="0" smtClean="0">
                <a:solidFill>
                  <a:schemeClr val="tx1"/>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76894" y="1495425"/>
            <a:ext cx="4487863" cy="640080"/>
          </a:xfrm>
        </p:spPr>
        <p:txBody>
          <a:bodyPr vert="horz" lIns="0" tIns="33059" rIns="33059" bIns="33059" rtlCol="0">
            <a:noAutofit/>
          </a:bodyPr>
          <a:lstStyle>
            <a:lvl1pPr algn="l">
              <a:buNone/>
              <a:defRPr lang="en-US" sz="2200" b="1" kern="1200" noProof="0" dirty="0" smtClean="0">
                <a:solidFill>
                  <a:schemeClr val="tx1"/>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a:t>Click to edit Master text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Master">
    <p:bg>
      <p:bgPr>
        <a:solidFill>
          <a:schemeClr val="tx1">
            <a:lumMod val="20000"/>
            <a:lumOff val="8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410718" name="think-cell Slide" r:id="rId6" imgW="360" imgH="360" progId="">
                  <p:embed/>
                </p:oleObj>
              </mc:Choice>
              <mc:Fallback>
                <p:oleObj name="think-cell Slide" r:id="rId6" imgW="360" imgH="360" progId="">
                  <p:embed/>
                  <p:pic>
                    <p:nvPicPr>
                      <p:cNvPr id="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0" y="-39580"/>
            <a:ext cx="9905999" cy="800895"/>
          </a:xfrm>
        </p:spPr>
        <p:txBody>
          <a:bodyPr/>
          <a:lstStyle>
            <a:lvl1pPr>
              <a:defRPr sz="2800">
                <a:solidFill>
                  <a:schemeClr val="bg1"/>
                </a:solidFill>
                <a:latin typeface="Calibri" pitchFamily="34" charset="0"/>
              </a:defRPr>
            </a:lvl1pPr>
          </a:lstStyle>
          <a:p>
            <a:r>
              <a:rPr lang="en-US" noProof="0" dirty="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5"/>
            <a:ext cx="9582608" cy="4643751"/>
          </a:xfrm>
        </p:spPr>
        <p:txBody>
          <a:bodyPr/>
          <a:lstStyle>
            <a:lvl1pPr>
              <a:defRPr b="0">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buNone/>
              <a:defRPr/>
            </a:lvl5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pic>
        <p:nvPicPr>
          <p:cNvPr id="6" name="Picture 8" descr="Z:\Teamwork Backups\Rohit\2013\04. April 2013\08. CC Guidelines (Helen)\Untitled-1-07.png"/>
          <p:cNvPicPr>
            <a:picLocks noChangeAspect="1" noChangeArrowheads="1"/>
          </p:cNvPicPr>
          <p:nvPr userDrawn="1"/>
        </p:nvPicPr>
        <p:blipFill>
          <a:blip r:embed="rId8" cstate="screen">
            <a:duotone>
              <a:schemeClr val="accent5">
                <a:shade val="45000"/>
                <a:satMod val="135000"/>
              </a:schemeClr>
              <a:prstClr val="white"/>
            </a:duotone>
          </a:blip>
          <a:srcRect/>
          <a:stretch>
            <a:fillRect/>
          </a:stretch>
        </p:blipFill>
        <p:spPr bwMode="auto">
          <a:xfrm>
            <a:off x="0" y="6443660"/>
            <a:ext cx="4718050" cy="207766"/>
          </a:xfrm>
          <a:prstGeom prst="rect">
            <a:avLst/>
          </a:prstGeom>
          <a:noFill/>
        </p:spPr>
      </p:pic>
      <p:sp>
        <p:nvSpPr>
          <p:cNvPr id="7" name="Freeform 6"/>
          <p:cNvSpPr/>
          <p:nvPr userDrawn="1"/>
        </p:nvSpPr>
        <p:spPr>
          <a:xfrm>
            <a:off x="333376" y="6378256"/>
            <a:ext cx="202406" cy="172170"/>
          </a:xfrm>
          <a:custGeom>
            <a:avLst/>
            <a:gdLst>
              <a:gd name="connsiteX0" fmla="*/ 0 w 152400"/>
              <a:gd name="connsiteY0" fmla="*/ 22860 h 121920"/>
              <a:gd name="connsiteX1" fmla="*/ 30480 w 152400"/>
              <a:gd name="connsiteY1" fmla="*/ 99060 h 121920"/>
              <a:gd name="connsiteX2" fmla="*/ 60960 w 152400"/>
              <a:gd name="connsiteY2" fmla="*/ 121920 h 121920"/>
              <a:gd name="connsiteX3" fmla="*/ 152400 w 152400"/>
              <a:gd name="connsiteY3" fmla="*/ 68580 h 121920"/>
              <a:gd name="connsiteX4" fmla="*/ 106680 w 152400"/>
              <a:gd name="connsiteY4" fmla="*/ 0 h 121920"/>
              <a:gd name="connsiteX5" fmla="*/ 0 w 152400"/>
              <a:gd name="connsiteY5" fmla="*/ 22860 h 121920"/>
              <a:gd name="connsiteX0" fmla="*/ 0 w 152400"/>
              <a:gd name="connsiteY0" fmla="*/ 22860 h 99060"/>
              <a:gd name="connsiteX1" fmla="*/ 30480 w 152400"/>
              <a:gd name="connsiteY1" fmla="*/ 99060 h 99060"/>
              <a:gd name="connsiteX2" fmla="*/ 73596 w 152400"/>
              <a:gd name="connsiteY2" fmla="*/ 83016 h 99060"/>
              <a:gd name="connsiteX3" fmla="*/ 152400 w 152400"/>
              <a:gd name="connsiteY3" fmla="*/ 68580 h 99060"/>
              <a:gd name="connsiteX4" fmla="*/ 106680 w 152400"/>
              <a:gd name="connsiteY4" fmla="*/ 0 h 99060"/>
              <a:gd name="connsiteX5" fmla="*/ 0 w 152400"/>
              <a:gd name="connsiteY5" fmla="*/ 22860 h 99060"/>
              <a:gd name="connsiteX0" fmla="*/ 0 w 152400"/>
              <a:gd name="connsiteY0" fmla="*/ 22860 h 155024"/>
              <a:gd name="connsiteX1" fmla="*/ 30480 w 152400"/>
              <a:gd name="connsiteY1" fmla="*/ 99060 h 155024"/>
              <a:gd name="connsiteX2" fmla="*/ 73596 w 152400"/>
              <a:gd name="connsiteY2" fmla="*/ 155024 h 155024"/>
              <a:gd name="connsiteX3" fmla="*/ 152400 w 152400"/>
              <a:gd name="connsiteY3" fmla="*/ 68580 h 155024"/>
              <a:gd name="connsiteX4" fmla="*/ 106680 w 152400"/>
              <a:gd name="connsiteY4" fmla="*/ 0 h 155024"/>
              <a:gd name="connsiteX5" fmla="*/ 0 w 152400"/>
              <a:gd name="connsiteY5" fmla="*/ 22860 h 155024"/>
              <a:gd name="connsiteX0" fmla="*/ 0 w 152400"/>
              <a:gd name="connsiteY0" fmla="*/ 22860 h 155024"/>
              <a:gd name="connsiteX1" fmla="*/ 1588 w 152400"/>
              <a:gd name="connsiteY1" fmla="*/ 94921 h 155024"/>
              <a:gd name="connsiteX2" fmla="*/ 73596 w 152400"/>
              <a:gd name="connsiteY2" fmla="*/ 155024 h 155024"/>
              <a:gd name="connsiteX3" fmla="*/ 152400 w 152400"/>
              <a:gd name="connsiteY3" fmla="*/ 68580 h 155024"/>
              <a:gd name="connsiteX4" fmla="*/ 106680 w 152400"/>
              <a:gd name="connsiteY4" fmla="*/ 0 h 155024"/>
              <a:gd name="connsiteX5" fmla="*/ 0 w 152400"/>
              <a:gd name="connsiteY5" fmla="*/ 22860 h 155024"/>
              <a:gd name="connsiteX0" fmla="*/ 0 w 175865"/>
              <a:gd name="connsiteY0" fmla="*/ 22860 h 155024"/>
              <a:gd name="connsiteX1" fmla="*/ 1588 w 175865"/>
              <a:gd name="connsiteY1" fmla="*/ 94921 h 155024"/>
              <a:gd name="connsiteX2" fmla="*/ 73596 w 175865"/>
              <a:gd name="connsiteY2" fmla="*/ 155024 h 155024"/>
              <a:gd name="connsiteX3" fmla="*/ 175865 w 175865"/>
              <a:gd name="connsiteY3" fmla="*/ 51763 h 155024"/>
              <a:gd name="connsiteX4" fmla="*/ 106680 w 175865"/>
              <a:gd name="connsiteY4" fmla="*/ 0 h 155024"/>
              <a:gd name="connsiteX5" fmla="*/ 0 w 175865"/>
              <a:gd name="connsiteY5" fmla="*/ 22860 h 1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65" h="155024">
                <a:moveTo>
                  <a:pt x="0" y="22860"/>
                </a:moveTo>
                <a:cubicBezTo>
                  <a:pt x="529" y="46880"/>
                  <a:pt x="1059" y="70901"/>
                  <a:pt x="1588" y="94921"/>
                </a:cubicBezTo>
                <a:lnTo>
                  <a:pt x="73596" y="155024"/>
                </a:lnTo>
                <a:lnTo>
                  <a:pt x="175865" y="51763"/>
                </a:lnTo>
                <a:lnTo>
                  <a:pt x="106680" y="0"/>
                </a:lnTo>
                <a:lnTo>
                  <a:pt x="0" y="2286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tx1">
                  <a:lumMod val="75000"/>
                  <a:lumOff val="25000"/>
                </a:schemeClr>
              </a:solidFill>
              <a:latin typeface="Calibri" pitchFamily="34" charset="0"/>
              <a:cs typeface="Calibri" pitchFamily="34" charset="0"/>
            </a:endParaRPr>
          </a:p>
        </p:txBody>
      </p:sp>
    </p:spTree>
    <p:extLst>
      <p:ext uri="{BB962C8B-B14F-4D97-AF65-F5344CB8AC3E}">
        <p14:creationId xmlns:p14="http://schemas.microsoft.com/office/powerpoint/2010/main" val="1013612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1192" name="think-cell Slide" r:id="rId4" imgW="360" imgH="360" progId="">
                  <p:embed/>
                </p:oleObj>
              </mc:Choice>
              <mc:Fallback>
                <p:oleObj name="think-cell Slide" r:id="rId4" imgW="360" imgH="360" progId="">
                  <p:embed/>
                  <p:pic>
                    <p:nvPicPr>
                      <p:cNvPr id="0"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2"/>
          <a:ext cx="147061" cy="143985"/>
        </p:xfrm>
        <a:graphic>
          <a:graphicData uri="http://schemas.openxmlformats.org/presentationml/2006/ole">
            <mc:AlternateContent xmlns:mc="http://schemas.openxmlformats.org/markup-compatibility/2006">
              <mc:Choice xmlns:v="urn:schemas-microsoft-com:vml" Requires="v">
                <p:oleObj spid="_x0000_s432216" name="think-cell Slide" r:id="rId4" imgW="360" imgH="360" progId="">
                  <p:embed/>
                </p:oleObj>
              </mc:Choice>
              <mc:Fallback>
                <p:oleObj name="think-cell Slide" r:id="rId4" imgW="360" imgH="360" progId="">
                  <p:embed/>
                  <p:pic>
                    <p:nvPicPr>
                      <p:cNvPr id="0"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436312" name="think-cell Slide" r:id="rId8" imgW="360" imgH="360" progId="">
                  <p:embed/>
                </p:oleObj>
              </mc:Choice>
              <mc:Fallback>
                <p:oleObj name="think-cell Slide" r:id="rId8" imgW="360" imgH="360"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781928" y="3258545"/>
            <a:ext cx="3701555"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263147"/>
                  </a:solidFill>
                </a:endParaRPr>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solidFill>
                    <a:prstClr val="white"/>
                  </a:solidFill>
                </a:endParaRPr>
              </a:p>
            </p:txBody>
          </p:sp>
        </p:grpSp>
      </p:grpSp>
      <p:sp>
        <p:nvSpPr>
          <p:cNvPr id="335" name="Rectangle 9"/>
          <p:cNvSpPr>
            <a:spLocks noChangeArrowheads="1"/>
          </p:cNvSpPr>
          <p:nvPr userDrawn="1">
            <p:custDataLst>
              <p:tags r:id="rId4"/>
            </p:custDataLst>
          </p:nvPr>
        </p:nvSpPr>
        <p:spPr bwMode="gray">
          <a:xfrm>
            <a:off x="1117963" y="3617149"/>
            <a:ext cx="425984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sz="1800" b="1" dirty="0">
                <a:solidFill>
                  <a:prstClr val="white"/>
                </a:solidFill>
                <a:latin typeface="Arial"/>
                <a:cs typeface="Arial"/>
              </a:rPr>
              <a:t>About Capgemini</a:t>
            </a:r>
            <a:endParaRPr lang="en-US" sz="1000" dirty="0">
              <a:solidFill>
                <a:prstClr val="white"/>
              </a:solidFill>
              <a:latin typeface="Arial" pitchFamily="34" charset="0"/>
              <a:cs typeface="Arial" pitchFamily="34" charset="0"/>
            </a:endParaRPr>
          </a:p>
          <a:p>
            <a:pPr algn="just"/>
            <a:endParaRPr lang="en-US" sz="1000" dirty="0">
              <a:solidFill>
                <a:prstClr val="white"/>
              </a:solidFill>
              <a:latin typeface="Arial" pitchFamily="34" charset="0"/>
              <a:cs typeface="Arial" pitchFamily="34" charset="0"/>
            </a:endParaRPr>
          </a:p>
          <a:p>
            <a:pPr algn="just"/>
            <a:r>
              <a:rPr lang="en-US" sz="1000" dirty="0">
                <a:solidFill>
                  <a:prstClr val="white"/>
                </a:solidFill>
                <a:latin typeface="Arial" pitchFamily="34" charset="0"/>
                <a:cs typeface="Arial" pitchFamily="34" charset="0"/>
              </a:rPr>
              <a:t>With more than 120,000 people in 40 countries, Capgemini is one of the world's foremost providers of consulting, technology and outsourcing services. The Group reported 2011 global revenues of EUR 9.7 billion.</a:t>
            </a:r>
          </a:p>
          <a:p>
            <a:pPr algn="just"/>
            <a:r>
              <a:rPr lang="en-US" sz="1000" dirty="0">
                <a:solidFill>
                  <a:prstClr val="white"/>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1000" baseline="30000" dirty="0">
                <a:solidFill>
                  <a:prstClr val="white"/>
                </a:solidFill>
                <a:latin typeface="Arial" pitchFamily="34" charset="0"/>
                <a:cs typeface="Arial" pitchFamily="34" charset="0"/>
              </a:rPr>
              <a:t>TM</a:t>
            </a:r>
            <a:r>
              <a:rPr lang="en-US" sz="1000" dirty="0">
                <a:solidFill>
                  <a:prstClr val="white"/>
                </a:solidFill>
                <a:latin typeface="Arial" pitchFamily="34" charset="0"/>
                <a:cs typeface="Arial" pitchFamily="34" charset="0"/>
              </a:rPr>
              <a:t>, and draws on Rightshore</a:t>
            </a:r>
            <a:r>
              <a:rPr lang="en-US" sz="1000" b="1" baseline="30000" dirty="0">
                <a:solidFill>
                  <a:prstClr val="white"/>
                </a:solidFill>
                <a:latin typeface="Arial" pitchFamily="34" charset="0"/>
                <a:cs typeface="Arial" pitchFamily="34" charset="0"/>
              </a:rPr>
              <a:t> ®</a:t>
            </a:r>
            <a:r>
              <a:rPr lang="en-US" sz="1000" dirty="0">
                <a:solidFill>
                  <a:prstClr val="white"/>
                </a:solidFill>
                <a:latin typeface="Arial" pitchFamily="34" charset="0"/>
                <a:cs typeface="Arial" pitchFamily="34" charset="0"/>
              </a:rPr>
              <a:t>, its worldwide delivery model.</a:t>
            </a:r>
          </a:p>
          <a:p>
            <a:pPr algn="just"/>
            <a:endParaRPr lang="en-US" sz="1050" dirty="0">
              <a:solidFill>
                <a:prstClr val="white"/>
              </a:solidFill>
              <a:latin typeface="Arial" pitchFamily="34" charset="0"/>
              <a:cs typeface="Arial" pitchFamily="34" charset="0"/>
            </a:endParaRPr>
          </a:p>
          <a:p>
            <a:pPr algn="just"/>
            <a:r>
              <a:rPr lang="en-US" sz="900" i="1" dirty="0">
                <a:solidFill>
                  <a:prstClr val="white"/>
                </a:solidFill>
                <a:latin typeface="Arial" pitchFamily="34" charset="0"/>
                <a:cs typeface="Arial" pitchFamily="34" charset="0"/>
              </a:rPr>
              <a:t>Rightshore</a:t>
            </a:r>
            <a:r>
              <a:rPr lang="en-US" sz="900" i="1" baseline="30000" dirty="0">
                <a:solidFill>
                  <a:prstClr val="white"/>
                </a:solidFill>
                <a:latin typeface="Arial" pitchFamily="34" charset="0"/>
                <a:cs typeface="Arial" pitchFamily="34" charset="0"/>
              </a:rPr>
              <a:t>®</a:t>
            </a:r>
            <a:r>
              <a:rPr lang="en-US" sz="900" i="1" dirty="0">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0" cstate="email"/>
          <a:stretch>
            <a:fillRect/>
          </a:stretch>
        </p:blipFill>
        <p:spPr>
          <a:xfrm>
            <a:off x="867725" y="3468294"/>
            <a:ext cx="519572" cy="522508"/>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Title Slide 1">
    <p:spTree>
      <p:nvGrpSpPr>
        <p:cNvPr id="1" name=""/>
        <p:cNvGrpSpPr/>
        <p:nvPr/>
      </p:nvGrpSpPr>
      <p:grpSpPr>
        <a:xfrm>
          <a:off x="0" y="0"/>
          <a:ext cx="0" cy="0"/>
          <a:chOff x="0" y="0"/>
          <a:chExt cx="0" cy="0"/>
        </a:xfrm>
      </p:grpSpPr>
      <p:pic>
        <p:nvPicPr>
          <p:cNvPr id="14" name="Picture 13" descr="VI-option2.jpg"/>
          <p:cNvPicPr>
            <a:picLocks noChangeAspect="1"/>
          </p:cNvPicPr>
          <p:nvPr/>
        </p:nvPicPr>
        <p:blipFill>
          <a:blip r:embed="rId4" cstate="print"/>
          <a:stretch>
            <a:fillRect/>
          </a:stretch>
        </p:blipFill>
        <p:spPr>
          <a:xfrm>
            <a:off x="69" y="236568"/>
            <a:ext cx="9906000" cy="6384867"/>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0408" name="think-cell Slide" r:id="rId5" imgW="360" imgH="360" progId="">
                  <p:embed/>
                </p:oleObj>
              </mc:Choice>
              <mc:Fallback>
                <p:oleObj name="think-cell Slide" r:id="rId5" imgW="360" imgH="360" progId="">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69"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srgbClr val="FFFFFF"/>
              </a:solidFill>
            </a:endParaRPr>
          </a:p>
        </p:txBody>
      </p:sp>
      <p:pic>
        <p:nvPicPr>
          <p:cNvPr id="13" name="Picture 104" descr="C:\Users\UserSim\Desktop\Capgemini\moto.emf"/>
          <p:cNvPicPr>
            <a:picLocks noChangeAspect="1" noChangeArrowheads="1"/>
          </p:cNvPicPr>
          <p:nvPr/>
        </p:nvPicPr>
        <p:blipFill>
          <a:blip r:embed="rId7" cstate="email"/>
          <a:srcRect/>
          <a:stretch>
            <a:fillRect/>
          </a:stretch>
        </p:blipFill>
        <p:spPr bwMode="auto">
          <a:xfrm>
            <a:off x="6569858" y="6520838"/>
            <a:ext cx="3001425" cy="239021"/>
          </a:xfrm>
          <a:prstGeom prst="rect">
            <a:avLst/>
          </a:prstGeom>
          <a:noFill/>
        </p:spPr>
      </p:pic>
      <p:sp>
        <p:nvSpPr>
          <p:cNvPr id="16" name="Rectangle 7"/>
          <p:cNvSpPr/>
          <p:nvPr/>
        </p:nvSpPr>
        <p:spPr bwMode="auto">
          <a:xfrm>
            <a:off x="-1981" y="1"/>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srgbClr val="FFFFFF"/>
              </a:solidFill>
              <a:cs typeface="Arial"/>
            </a:endParaRPr>
          </a:p>
        </p:txBody>
      </p:sp>
      <p:pic>
        <p:nvPicPr>
          <p:cNvPr id="15" name="Picture 103" descr="C:\Users\UserSim\Desktop\Capgemini\Capgemini_logo_cmyk.png"/>
          <p:cNvPicPr>
            <a:picLocks noChangeAspect="1" noChangeArrowheads="1"/>
          </p:cNvPicPr>
          <p:nvPr/>
        </p:nvPicPr>
        <p:blipFill>
          <a:blip r:embed="rId8" cstate="email"/>
          <a:srcRect/>
          <a:stretch>
            <a:fillRect/>
          </a:stretch>
        </p:blipFill>
        <p:spPr bwMode="auto">
          <a:xfrm>
            <a:off x="501650" y="808687"/>
            <a:ext cx="2422358" cy="569967"/>
          </a:xfrm>
          <a:prstGeom prst="rect">
            <a:avLst/>
          </a:prstGeom>
          <a:noFill/>
        </p:spPr>
      </p:pic>
      <p:pic>
        <p:nvPicPr>
          <p:cNvPr id="18" name="Picture 17" descr="Red-tagline.png"/>
          <p:cNvPicPr>
            <a:picLocks noChangeAspect="1"/>
          </p:cNvPicPr>
          <p:nvPr/>
        </p:nvPicPr>
        <p:blipFill>
          <a:blip r:embed="rId9" cstate="print"/>
          <a:stretch>
            <a:fillRect/>
          </a:stretch>
        </p:blipFill>
        <p:spPr>
          <a:xfrm>
            <a:off x="241372" y="5196365"/>
            <a:ext cx="2743200" cy="1005629"/>
          </a:xfrm>
          <a:prstGeom prst="rect">
            <a:avLst/>
          </a:prstGeom>
        </p:spPr>
      </p:pic>
      <p:sp>
        <p:nvSpPr>
          <p:cNvPr id="22" name="Title 1"/>
          <p:cNvSpPr>
            <a:spLocks noGrp="1"/>
          </p:cNvSpPr>
          <p:nvPr>
            <p:ph type="ctrTitle" hasCustomPrompt="1"/>
          </p:nvPr>
        </p:nvSpPr>
        <p:spPr>
          <a:xfrm>
            <a:off x="241369" y="3073400"/>
            <a:ext cx="3918105" cy="1054100"/>
          </a:xfrm>
        </p:spPr>
        <p:txBody>
          <a:bodyPr lIns="91440" tIns="33059" rIns="182880" bIns="33059"/>
          <a:lstStyle>
            <a:lvl1pPr algn="l">
              <a:defRPr sz="3300" b="0">
                <a:solidFill>
                  <a:schemeClr val="tx1"/>
                </a:solidFill>
                <a:effectLs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23" name="Subtitle 2"/>
          <p:cNvSpPr>
            <a:spLocks noGrp="1"/>
          </p:cNvSpPr>
          <p:nvPr>
            <p:ph type="subTitle" idx="1" hasCustomPrompt="1"/>
          </p:nvPr>
        </p:nvSpPr>
        <p:spPr>
          <a:xfrm>
            <a:off x="241370" y="4263509"/>
            <a:ext cx="3918105" cy="498513"/>
          </a:xfrm>
        </p:spPr>
        <p:txBody>
          <a:bodyPr lIns="91440" tIns="33059" rIns="182880" bIns="33059"/>
          <a:lstStyle>
            <a:lvl1pPr marL="0" indent="0" algn="l">
              <a:buNone/>
              <a:defRPr sz="2200" b="0">
                <a:solidFill>
                  <a:schemeClr val="tx1"/>
                </a:solidFill>
                <a:effectLs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1_Title Slide 1">
    <p:spTree>
      <p:nvGrpSpPr>
        <p:cNvPr id="1" name=""/>
        <p:cNvGrpSpPr/>
        <p:nvPr/>
      </p:nvGrpSpPr>
      <p:grpSpPr>
        <a:xfrm>
          <a:off x="0" y="0"/>
          <a:ext cx="0" cy="0"/>
          <a:chOff x="0" y="0"/>
          <a:chExt cx="0" cy="0"/>
        </a:xfrm>
      </p:grpSpPr>
      <p:pic>
        <p:nvPicPr>
          <p:cNvPr id="10" name="Picture 9" descr="VI-option1.jpg"/>
          <p:cNvPicPr>
            <a:picLocks noChangeAspect="1"/>
          </p:cNvPicPr>
          <p:nvPr/>
        </p:nvPicPr>
        <p:blipFill>
          <a:blip r:embed="rId4" cstate="print"/>
          <a:stretch>
            <a:fillRect/>
          </a:stretch>
        </p:blipFill>
        <p:spPr>
          <a:xfrm>
            <a:off x="69" y="473137"/>
            <a:ext cx="9906000" cy="6384867"/>
          </a:xfrm>
          <a:prstGeom prst="rect">
            <a:avLst/>
          </a:prstGeom>
        </p:spPr>
      </p:pic>
      <p:graphicFrame>
        <p:nvGraphicFramePr>
          <p:cNvPr id="5" name="Object 4"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1432" name="think-cell Slide" r:id="rId5" imgW="360" imgH="360" progId="">
                  <p:embed/>
                </p:oleObj>
              </mc:Choice>
              <mc:Fallback>
                <p:oleObj name="think-cell Slide" r:id="rId5" imgW="360" imgH="360" progId="">
                  <p:embed/>
                  <p:pic>
                    <p:nvPicPr>
                      <p:cNvPr id="0"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nvPr>
        </p:nvSpPr>
        <p:spPr>
          <a:xfrm>
            <a:off x="241369" y="3073400"/>
            <a:ext cx="3918105" cy="1054100"/>
          </a:xfrm>
        </p:spPr>
        <p:txBody>
          <a:bodyPr lIns="91440" tIns="33059" rIns="182880" bIns="33059"/>
          <a:lstStyle>
            <a:lvl1pPr algn="l">
              <a:defRPr sz="3300" b="0">
                <a:solidFill>
                  <a:schemeClr val="tx1"/>
                </a:solidFill>
                <a:effectLst/>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3" name="Subtitle 2"/>
          <p:cNvSpPr>
            <a:spLocks noGrp="1"/>
          </p:cNvSpPr>
          <p:nvPr>
            <p:ph type="subTitle" idx="1" hasCustomPrompt="1"/>
          </p:nvPr>
        </p:nvSpPr>
        <p:spPr>
          <a:xfrm>
            <a:off x="241370" y="4263509"/>
            <a:ext cx="3918105" cy="498513"/>
          </a:xfrm>
        </p:spPr>
        <p:txBody>
          <a:bodyPr lIns="91440" tIns="33059" rIns="182880" bIns="33059"/>
          <a:lstStyle>
            <a:lvl1pPr marL="0" indent="0" algn="l">
              <a:buNone/>
              <a:defRPr sz="2200" b="0">
                <a:solidFill>
                  <a:schemeClr val="tx1"/>
                </a:solidFill>
                <a:effectLs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
        <p:nvSpPr>
          <p:cNvPr id="11" name="Rectangle 10"/>
          <p:cNvSpPr/>
          <p:nvPr/>
        </p:nvSpPr>
        <p:spPr>
          <a:xfrm>
            <a:off x="69" y="6400876"/>
            <a:ext cx="9906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dirty="0">
              <a:solidFill>
                <a:srgbClr val="FFFFFF"/>
              </a:solidFill>
            </a:endParaRPr>
          </a:p>
        </p:txBody>
      </p:sp>
      <p:pic>
        <p:nvPicPr>
          <p:cNvPr id="12" name="Picture 104" descr="C:\Users\UserSim\Desktop\Capgemini\moto.emf"/>
          <p:cNvPicPr>
            <a:picLocks noChangeAspect="1" noChangeArrowheads="1"/>
          </p:cNvPicPr>
          <p:nvPr/>
        </p:nvPicPr>
        <p:blipFill>
          <a:blip r:embed="rId7" cstate="email"/>
          <a:srcRect/>
          <a:stretch>
            <a:fillRect/>
          </a:stretch>
        </p:blipFill>
        <p:spPr bwMode="auto">
          <a:xfrm>
            <a:off x="6569858" y="6520838"/>
            <a:ext cx="3001425" cy="239021"/>
          </a:xfrm>
          <a:prstGeom prst="rect">
            <a:avLst/>
          </a:prstGeom>
          <a:noFill/>
        </p:spPr>
      </p:pic>
      <p:sp>
        <p:nvSpPr>
          <p:cNvPr id="13" name="Rectangle 7"/>
          <p:cNvSpPr/>
          <p:nvPr/>
        </p:nvSpPr>
        <p:spPr bwMode="auto">
          <a:xfrm>
            <a:off x="-1981" y="1"/>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srgbClr val="FFFFFF"/>
              </a:solidFill>
              <a:cs typeface="Arial"/>
            </a:endParaRPr>
          </a:p>
        </p:txBody>
      </p:sp>
      <p:pic>
        <p:nvPicPr>
          <p:cNvPr id="15" name="Picture 103" descr="C:\Users\UserSim\Desktop\Capgemini\Capgemini_logo_cmyk.png"/>
          <p:cNvPicPr>
            <a:picLocks noChangeAspect="1" noChangeArrowheads="1"/>
          </p:cNvPicPr>
          <p:nvPr/>
        </p:nvPicPr>
        <p:blipFill>
          <a:blip r:embed="rId8" cstate="email"/>
          <a:srcRect/>
          <a:stretch>
            <a:fillRect/>
          </a:stretch>
        </p:blipFill>
        <p:spPr bwMode="auto">
          <a:xfrm>
            <a:off x="501650" y="808687"/>
            <a:ext cx="2422358" cy="569967"/>
          </a:xfrm>
          <a:prstGeom prst="rect">
            <a:avLst/>
          </a:prstGeom>
          <a:noFill/>
        </p:spPr>
      </p:pic>
      <p:pic>
        <p:nvPicPr>
          <p:cNvPr id="14" name="Picture 13" descr="Blue-tagline.png"/>
          <p:cNvPicPr>
            <a:picLocks noChangeAspect="1"/>
          </p:cNvPicPr>
          <p:nvPr/>
        </p:nvPicPr>
        <p:blipFill>
          <a:blip r:embed="rId9" cstate="print"/>
          <a:stretch>
            <a:fillRect/>
          </a:stretch>
        </p:blipFill>
        <p:spPr>
          <a:xfrm>
            <a:off x="241373" y="5196366"/>
            <a:ext cx="2743200" cy="132729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 – Option 1">
    <p:spTree>
      <p:nvGrpSpPr>
        <p:cNvPr id="1" name=""/>
        <p:cNvGrpSpPr/>
        <p:nvPr/>
      </p:nvGrpSpPr>
      <p:grpSpPr>
        <a:xfrm>
          <a:off x="0" y="0"/>
          <a:ext cx="0" cy="0"/>
          <a:chOff x="0" y="0"/>
          <a:chExt cx="0" cy="0"/>
        </a:xfrm>
      </p:grpSpPr>
      <p:sp>
        <p:nvSpPr>
          <p:cNvPr id="8" name="Rectangle 7"/>
          <p:cNvSpPr/>
          <p:nvPr/>
        </p:nvSpPr>
        <p:spPr bwMode="auto">
          <a:xfrm>
            <a:off x="-1" y="0"/>
            <a:ext cx="9906001" cy="6364224"/>
          </a:xfrm>
          <a:prstGeom prst="rect">
            <a:avLst/>
          </a:prstGeom>
          <a:solidFill>
            <a:schemeClr val="accent3">
              <a:lumMod val="20000"/>
              <a:lumOff val="80000"/>
              <a:alpha val="48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lnSpc>
                <a:spcPct val="85000"/>
              </a:lnSpc>
              <a:spcBef>
                <a:spcPct val="0"/>
              </a:spcBef>
              <a:spcAft>
                <a:spcPct val="0"/>
              </a:spcAft>
            </a:pPr>
            <a:endParaRPr lang="en-GB" sz="1600" b="1" dirty="0">
              <a:solidFill>
                <a:srgbClr val="00234B"/>
              </a:solidFill>
              <a:cs typeface="Arial" charset="0"/>
            </a:endParaRPr>
          </a:p>
        </p:txBody>
      </p:sp>
      <p:graphicFrame>
        <p:nvGraphicFramePr>
          <p:cNvPr id="7" name="Object 6"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2456" name="think-cell Slide" r:id="rId4" imgW="360" imgH="360" progId="">
                  <p:embed/>
                </p:oleObj>
              </mc:Choice>
              <mc:Fallback>
                <p:oleObj name="think-cell Slide" r:id="rId4" imgW="360" imgH="360" progId="">
                  <p:embed/>
                  <p:pic>
                    <p:nvPicPr>
                      <p:cNvPr id="0"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solidFill>
                  <a:schemeClr val="tx1"/>
                </a:solidFill>
              </a:defRPr>
            </a:lvl1pPr>
          </a:lstStyle>
          <a:p>
            <a:r>
              <a:rPr lang="en-US" dirty="0"/>
              <a:t>Click to edit Master title style</a:t>
            </a:r>
          </a:p>
        </p:txBody>
      </p:sp>
      <p:sp>
        <p:nvSpPr>
          <p:cNvPr id="6" name="Espace réservé du contenu 5"/>
          <p:cNvSpPr>
            <a:spLocks noGrp="1"/>
          </p:cNvSpPr>
          <p:nvPr>
            <p:ph sz="quarter" idx="10"/>
          </p:nvPr>
        </p:nvSpPr>
        <p:spPr>
          <a:xfrm>
            <a:off x="341382" y="1495429"/>
            <a:ext cx="5945186" cy="2956803"/>
          </a:xfrm>
        </p:spPr>
        <p:txBody>
          <a:bodyPr lIns="91440"/>
          <a:lstStyle>
            <a:lvl1pPr marL="228600" indent="-228600">
              <a:spcAft>
                <a:spcPts val="1200"/>
              </a:spcAft>
              <a:buClr>
                <a:schemeClr val="accent1"/>
              </a:buClr>
              <a:defRPr>
                <a:solidFill>
                  <a:schemeClr val="tx1"/>
                </a:solidFill>
              </a:defRPr>
            </a:lvl1pPr>
            <a:lvl2pPr marL="457200" indent="-228600">
              <a:spcAft>
                <a:spcPts val="1200"/>
              </a:spcAft>
              <a:buClr>
                <a:schemeClr val="accent1"/>
              </a:buClr>
              <a:defRPr>
                <a:solidFill>
                  <a:schemeClr val="tx1"/>
                </a:solidFill>
              </a:defRPr>
            </a:lvl2pPr>
            <a:lvl3pPr marL="685800" indent="-228600">
              <a:spcAft>
                <a:spcPts val="1200"/>
              </a:spcAft>
              <a:buClr>
                <a:schemeClr val="accent1"/>
              </a:buClr>
              <a:defRPr>
                <a:solidFill>
                  <a:schemeClr val="tx1"/>
                </a:solidFill>
              </a:defRPr>
            </a:lvl3pPr>
            <a:lvl4pPr>
              <a:buClr>
                <a:schemeClr val="accent1"/>
              </a:buClr>
              <a:defRPr>
                <a:solidFill>
                  <a:schemeClr val="tx1"/>
                </a:solidFill>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1" name="Freeform 4"/>
          <p:cNvSpPr>
            <a:spLocks/>
          </p:cNvSpPr>
          <p:nvPr/>
        </p:nvSpPr>
        <p:spPr bwMode="auto">
          <a:xfrm>
            <a:off x="5"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3"/>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00234B"/>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3" y="2"/>
          <a:ext cx="147061" cy="143985"/>
        </p:xfrm>
        <a:graphic>
          <a:graphicData uri="http://schemas.openxmlformats.org/presentationml/2006/ole">
            <mc:AlternateContent xmlns:mc="http://schemas.openxmlformats.org/markup-compatibility/2006">
              <mc:Choice xmlns:v="urn:schemas-microsoft-com:vml" Requires="v">
                <p:oleObj spid="_x0000_s443480" name="think-cell Slide" r:id="rId4" imgW="360" imgH="360" progId="">
                  <p:embed/>
                </p:oleObj>
              </mc:Choice>
              <mc:Fallback>
                <p:oleObj name="think-cell Slide" r:id="rId4" imgW="360" imgH="360" progId="">
                  <p:embed/>
                  <p:pic>
                    <p:nvPicPr>
                      <p:cNvPr id="0"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lvl1pPr>
              <a:defRPr/>
            </a:lvl1pPr>
          </a:lstStyle>
          <a:p>
            <a:r>
              <a:rPr lang="en-US" noProof="0" dirty="0"/>
              <a:t>Click to edit Master title style</a:t>
            </a:r>
            <a:endParaRPr lang="en-US" dirty="0"/>
          </a:p>
        </p:txBody>
      </p:sp>
      <p:sp>
        <p:nvSpPr>
          <p:cNvPr id="3" name="Content Placeholder 2"/>
          <p:cNvSpPr>
            <a:spLocks noGrp="1"/>
          </p:cNvSpPr>
          <p:nvPr>
            <p:ph idx="1"/>
          </p:nvPr>
        </p:nvSpPr>
        <p:spPr>
          <a:xfrm>
            <a:off x="341386" y="1495426"/>
            <a:ext cx="9223375" cy="4772025"/>
          </a:xfrm>
        </p:spPr>
        <p:txBody>
          <a:bodyPr/>
          <a:lstStyle>
            <a:lvl1pPr>
              <a:defRPr b="0"/>
            </a:lvl1pPr>
            <a:lvl2pPr marL="457200" indent="-228600">
              <a:defRPr/>
            </a:lvl2pPr>
            <a:lvl3pPr marL="685800" indent="-228600">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3" y="2"/>
          <a:ext cx="147061" cy="143985"/>
        </p:xfrm>
        <a:graphic>
          <a:graphicData uri="http://schemas.openxmlformats.org/presentationml/2006/ole">
            <mc:AlternateContent xmlns:mc="http://schemas.openxmlformats.org/markup-compatibility/2006">
              <mc:Choice xmlns:v="urn:schemas-microsoft-com:vml" Requires="v">
                <p:oleObj spid="_x0000_s444504" name="think-cell Slide" r:id="rId7" imgW="360" imgH="360" progId="">
                  <p:embed/>
                </p:oleObj>
              </mc:Choice>
              <mc:Fallback>
                <p:oleObj name="think-cell Slide" r:id="rId7" imgW="360" imgH="360" progId="">
                  <p:embed/>
                  <p:pic>
                    <p:nvPicPr>
                      <p:cNvPr id="0"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solidFill>
                  <a:schemeClr val="tx2"/>
                </a:solidFill>
              </a:defRPr>
            </a:lvl1pPr>
          </a:lstStyle>
          <a:p>
            <a:r>
              <a:rPr lang="en-US" noProof="0"/>
              <a:t>Click to edit Master title style</a:t>
            </a:r>
            <a:endParaRPr lang="en-US" dirty="0"/>
          </a:p>
        </p:txBody>
      </p:sp>
      <p:sp>
        <p:nvSpPr>
          <p:cNvPr id="3" name="Content Placeholder 2"/>
          <p:cNvSpPr>
            <a:spLocks noGrp="1"/>
          </p:cNvSpPr>
          <p:nvPr>
            <p:ph idx="1"/>
            <p:custDataLst>
              <p:tags r:id="rId4"/>
            </p:custDataLst>
          </p:nvPr>
        </p:nvSpPr>
        <p:spPr>
          <a:xfrm>
            <a:off x="341313" y="2143126"/>
            <a:ext cx="9223376" cy="4124324"/>
          </a:xfrm>
        </p:spPr>
        <p:txBody>
          <a:bodyPr/>
          <a:lstStyle>
            <a:lvl1pPr>
              <a:defRPr b="0"/>
            </a:lvl1pPr>
            <a:lvl2pPr marL="457200" indent="-223838">
              <a:defRPr/>
            </a:lvl2pPr>
            <a:lvl3pPr>
              <a:defRPr/>
            </a:lvl3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8" name="Espace réservé du texte 7"/>
          <p:cNvSpPr>
            <a:spLocks noGrp="1"/>
          </p:cNvSpPr>
          <p:nvPr>
            <p:ph type="body" sz="quarter" idx="11"/>
            <p:custDataLst>
              <p:tags r:id="rId5"/>
            </p:custDataLst>
          </p:nvPr>
        </p:nvSpPr>
        <p:spPr>
          <a:xfrm>
            <a:off x="341313" y="1495425"/>
            <a:ext cx="9223376" cy="643634"/>
          </a:xfrm>
        </p:spPr>
        <p:txBody>
          <a:bodyPr/>
          <a:lstStyle>
            <a:lvl1pPr marL="0" indent="0">
              <a:buNone/>
              <a:defRPr sz="2200" b="1">
                <a:solidFill>
                  <a:schemeClr val="tx1"/>
                </a:solidFill>
              </a:defRPr>
            </a:lvl1pPr>
          </a:lstStyle>
          <a:p>
            <a:pPr lvl="0"/>
            <a:r>
              <a:rPr lang="en-US"/>
              <a:t>Click to edit Master text styles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5528" name="think-cell Slide" r:id="rId7" imgW="360" imgH="360" progId="">
                  <p:embed/>
                </p:oleObj>
              </mc:Choice>
              <mc:Fallback>
                <p:oleObj name="think-cell Slide" r:id="rId7" imgW="360" imgH="360" progId="">
                  <p:embed/>
                  <p:pic>
                    <p:nvPicPr>
                      <p:cNvPr id="0" name="Object 1"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p:custDataLst>
              <p:tags r:id="rId4"/>
            </p:custDataLst>
          </p:nvPr>
        </p:nvSpPr>
        <p:spPr>
          <a:xfrm>
            <a:off x="341313" y="1495425"/>
            <a:ext cx="4487862" cy="4753518"/>
          </a:xfrm>
        </p:spPr>
        <p:txBody>
          <a:bodyPr/>
          <a:lstStyle>
            <a:lvl1pPr>
              <a:defRPr/>
            </a:lvl1pPr>
            <a:lvl2pPr marL="457200" indent="-228600">
              <a:defRPr/>
            </a:lvl2pPr>
            <a:lvl3pPr marL="685800" indent="-228600">
              <a:defRPr/>
            </a:lvl3pPr>
            <a:lvl4pPr>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custDataLst>
              <p:tags r:id="rId5"/>
            </p:custDataLst>
          </p:nvPr>
        </p:nvSpPr>
        <p:spPr>
          <a:xfrm>
            <a:off x="5076898" y="1495426"/>
            <a:ext cx="4487863" cy="4772024"/>
          </a:xfrm>
        </p:spPr>
        <p:txBody>
          <a:bodyPr/>
          <a:lstStyle>
            <a:lvl1pPr>
              <a:defRPr/>
            </a:lvl1pPr>
            <a:lvl2pPr marL="457200" indent="-228600">
              <a:defRPr/>
            </a:lvl2pPr>
            <a:lvl3pPr>
              <a:defRPr/>
            </a:lvl3pPr>
            <a:lvl4pPr>
              <a:defRPr/>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6552" name="think-cell Slide" r:id="rId9" imgW="360" imgH="360" progId="">
                  <p:embed/>
                </p:oleObj>
              </mc:Choice>
              <mc:Fallback>
                <p:oleObj name="think-cell Slide" r:id="rId9" imgW="360" imgH="360" progId="">
                  <p:embed/>
                  <p:pic>
                    <p:nvPicPr>
                      <p:cNvPr id="0" name="Object 1" hidden="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
        <p:nvSpPr>
          <p:cNvPr id="4" name="Espace réservé du contenu 3"/>
          <p:cNvSpPr>
            <a:spLocks noGrp="1"/>
          </p:cNvSpPr>
          <p:nvPr>
            <p:ph sz="quarter" idx="10"/>
            <p:custDataLst>
              <p:tags r:id="rId4"/>
            </p:custDataLst>
          </p:nvPr>
        </p:nvSpPr>
        <p:spPr>
          <a:xfrm>
            <a:off x="341313" y="2133600"/>
            <a:ext cx="4487862" cy="4133850"/>
          </a:xfrm>
        </p:spPr>
        <p:txBody>
          <a:bodyPr/>
          <a:lstStyle>
            <a:lvl1pPr>
              <a:defRPr sz="2200"/>
            </a:lvl1pPr>
            <a:lvl2pPr>
              <a:defRPr sz="1800"/>
            </a:lvl2pPr>
            <a:lvl3pPr>
              <a:defRPr sz="1600"/>
            </a:lvl3pPr>
            <a:lvl4pPr>
              <a:defRPr sz="14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6" name="Espace réservé du contenu 5"/>
          <p:cNvSpPr>
            <a:spLocks noGrp="1"/>
          </p:cNvSpPr>
          <p:nvPr>
            <p:ph sz="quarter" idx="11"/>
            <p:custDataLst>
              <p:tags r:id="rId5"/>
            </p:custDataLst>
          </p:nvPr>
        </p:nvSpPr>
        <p:spPr>
          <a:xfrm>
            <a:off x="5076898" y="2133600"/>
            <a:ext cx="4487863" cy="4133850"/>
          </a:xfrm>
        </p:spPr>
        <p:txBody>
          <a:bodyPr/>
          <a:lstStyle>
            <a:lvl1pPr>
              <a:defRPr sz="2200"/>
            </a:lvl1pPr>
            <a:lvl2pPr>
              <a:defRPr sz="1800"/>
            </a:lvl2pPr>
            <a:lvl3pPr>
              <a:defRPr sz="1600"/>
            </a:lvl3pPr>
            <a:lvl4pPr>
              <a:defRPr sz="1300"/>
            </a:lvl4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7" name="Espace réservé du texte 6"/>
          <p:cNvSpPr>
            <a:spLocks noGrp="1"/>
          </p:cNvSpPr>
          <p:nvPr>
            <p:ph type="body" sz="quarter" idx="12" hasCustomPrompt="1"/>
            <p:custDataLst>
              <p:tags r:id="rId6"/>
            </p:custDataLst>
          </p:nvPr>
        </p:nvSpPr>
        <p:spPr>
          <a:xfrm>
            <a:off x="341313" y="1495425"/>
            <a:ext cx="4487862" cy="640080"/>
          </a:xfrm>
        </p:spPr>
        <p:txBody>
          <a:bodyPr vert="horz" lIns="0" tIns="33059" rIns="33059" bIns="33059" rtlCol="0">
            <a:noAutofit/>
          </a:bodyPr>
          <a:lstStyle>
            <a:lvl1pPr algn="l">
              <a:buNone/>
              <a:defRPr lang="en-US" sz="2200" b="1" kern="1200" noProof="0" dirty="0" smtClean="0">
                <a:solidFill>
                  <a:schemeClr val="tx1"/>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a:t>Click to edit Master text style</a:t>
            </a:r>
          </a:p>
        </p:txBody>
      </p:sp>
      <p:sp>
        <p:nvSpPr>
          <p:cNvPr id="9" name="Espace réservé du texte 8"/>
          <p:cNvSpPr>
            <a:spLocks noGrp="1"/>
          </p:cNvSpPr>
          <p:nvPr>
            <p:ph type="body" sz="quarter" idx="13" hasCustomPrompt="1"/>
            <p:custDataLst>
              <p:tags r:id="rId7"/>
            </p:custDataLst>
          </p:nvPr>
        </p:nvSpPr>
        <p:spPr>
          <a:xfrm>
            <a:off x="5076898" y="1495425"/>
            <a:ext cx="4487863" cy="640080"/>
          </a:xfrm>
        </p:spPr>
        <p:txBody>
          <a:bodyPr vert="horz" lIns="0" tIns="33059" rIns="33059" bIns="33059" rtlCol="0">
            <a:noAutofit/>
          </a:bodyPr>
          <a:lstStyle>
            <a:lvl1pPr algn="l">
              <a:buNone/>
              <a:defRPr lang="en-US" sz="2200" b="1" kern="1200" noProof="0" dirty="0" smtClean="0">
                <a:solidFill>
                  <a:schemeClr val="tx1"/>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a:t>Click to edit Master text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9966" name="think-cell Slide" r:id="rId4" imgW="360" imgH="360" progId="">
                  <p:embed/>
                </p:oleObj>
              </mc:Choice>
              <mc:Fallback>
                <p:oleObj name="think-cell Slide" r:id="rId4" imgW="360" imgH="360"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nvPr>
        </p:nvSpPr>
        <p:spPr/>
        <p:txBody>
          <a:bodyPr/>
          <a:lstStyle>
            <a:lvl1pPr>
              <a:defRPr>
                <a:solidFill>
                  <a:schemeClr val="bg1"/>
                </a:solidFill>
              </a:defRPr>
            </a:lvl1pPr>
          </a:lstStyle>
          <a:p>
            <a:r>
              <a:rPr lang="en-US" noProof="0" dirty="0"/>
              <a:t>Click to edit Master title style</a:t>
            </a:r>
            <a:endParaRPr lang="en-US" dirty="0"/>
          </a:p>
        </p:txBody>
      </p:sp>
      <p:sp>
        <p:nvSpPr>
          <p:cNvPr id="3" name="Content Placeholder 2"/>
          <p:cNvSpPr>
            <a:spLocks noGrp="1"/>
          </p:cNvSpPr>
          <p:nvPr>
            <p:ph idx="1" hasCustomPrompt="1"/>
          </p:nvPr>
        </p:nvSpPr>
        <p:spPr>
          <a:xfrm>
            <a:off x="323392" y="2111956"/>
            <a:ext cx="9582608" cy="4026560"/>
          </a:xfrm>
        </p:spPr>
        <p:txBody>
          <a:bodyPr/>
          <a:lstStyle>
            <a:lvl1pPr>
              <a:defRPr b="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8" name="Espace réservé du texte 7"/>
          <p:cNvSpPr>
            <a:spLocks noGrp="1"/>
          </p:cNvSpPr>
          <p:nvPr>
            <p:ph type="body" sz="quarter" idx="11" hasCustomPrompt="1"/>
          </p:nvPr>
        </p:nvSpPr>
        <p:spPr>
          <a:xfrm>
            <a:off x="323487" y="1495447"/>
            <a:ext cx="9598643" cy="643612"/>
          </a:xfrm>
        </p:spPr>
        <p:txBody>
          <a:bodyPr/>
          <a:lstStyle>
            <a:lvl1pPr marL="0" indent="0">
              <a:buNone/>
              <a:defRPr b="0">
                <a:solidFill>
                  <a:schemeClr val="accent3"/>
                </a:solidFill>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47576" name="think-cell Slide" r:id="rId4" imgW="360" imgH="360" progId="">
                  <p:embed/>
                </p:oleObj>
              </mc:Choice>
              <mc:Fallback>
                <p:oleObj name="think-cell Slide" r:id="rId4" imgW="360" imgH="360" progId="">
                  <p:embed/>
                  <p:pic>
                    <p:nvPicPr>
                      <p:cNvPr id="0"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a:lvl1pPr>
          </a:lstStyle>
          <a:p>
            <a:pPr lvl="0"/>
            <a:r>
              <a:rPr lang="en-US" noProof="0" dirty="0"/>
              <a:t>Click to edit Master title style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3" y="2"/>
          <a:ext cx="147061" cy="143985"/>
        </p:xfrm>
        <a:graphic>
          <a:graphicData uri="http://schemas.openxmlformats.org/presentationml/2006/ole">
            <mc:AlternateContent xmlns:mc="http://schemas.openxmlformats.org/markup-compatibility/2006">
              <mc:Choice xmlns:v="urn:schemas-microsoft-com:vml" Requires="v">
                <p:oleObj spid="_x0000_s448600" name="think-cell Slide" r:id="rId4" imgW="360" imgH="360" progId="">
                  <p:embed/>
                </p:oleObj>
              </mc:Choice>
              <mc:Fallback>
                <p:oleObj name="think-cell Slide" r:id="rId4" imgW="360" imgH="360" progId="">
                  <p:embed/>
                  <p:pic>
                    <p:nvPicPr>
                      <p:cNvPr id="0" name="Object 1"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 y="2"/>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1038" name="Picture 14" descr="D:\Users\bkp\My Work\GSLs\TEMPLATES\DCX\2015\Cover.jpg"/>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17885" b="3841"/>
          <a:stretch/>
        </p:blipFill>
        <p:spPr bwMode="auto">
          <a:xfrm>
            <a:off x="-2052" y="1341517"/>
            <a:ext cx="9908053" cy="551648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7"/>
          <p:cNvSpPr/>
          <p:nvPr userDrawn="1">
            <p:custDataLst>
              <p:tags r:id="rId2"/>
            </p:custDataLst>
          </p:nvPr>
        </p:nvSpPr>
        <p:spPr bwMode="auto">
          <a:xfrm>
            <a:off x="-2052" y="2"/>
            <a:ext cx="9908053" cy="2683033"/>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190500" dist="38100" dir="5400000" algn="t" rotWithShape="0">
              <a:prstClr val="black">
                <a:alpha val="40000"/>
              </a:prstClr>
            </a:outerShdw>
          </a:effectLst>
        </p:spPr>
        <p:txBody>
          <a:bodyPr wrap="square" lIns="33059" tIns="42976" rIns="33059" bIns="42976" rtlCol="0" anchor="ctr"/>
          <a:lstStyle/>
          <a:p>
            <a:pPr algn="ctr" defTabSz="957453"/>
            <a:endParaRPr lang="en-US" sz="1000" dirty="0">
              <a:solidFill>
                <a:srgbClr val="FFFFFF"/>
              </a:solidFill>
              <a:cs typeface="Arial"/>
            </a:endParaRPr>
          </a:p>
        </p:txBody>
      </p:sp>
      <p:sp>
        <p:nvSpPr>
          <p:cNvPr id="18" name="Rectangle 17"/>
          <p:cNvSpPr/>
          <p:nvPr userDrawn="1">
            <p:custDataLst>
              <p:tags r:id="rId3"/>
            </p:custDataLst>
          </p:nvPr>
        </p:nvSpPr>
        <p:spPr>
          <a:xfrm>
            <a:off x="1" y="6311267"/>
            <a:ext cx="9906000" cy="54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defTabSz="957453"/>
            <a:endParaRPr lang="en-US" sz="1300" dirty="0">
              <a:solidFill>
                <a:srgbClr val="FFFFFF"/>
              </a:solidFill>
            </a:endParaRPr>
          </a:p>
        </p:txBody>
      </p:sp>
      <p:graphicFrame>
        <p:nvGraphicFramePr>
          <p:cNvPr id="5" name="Object 4" hidden="1"/>
          <p:cNvGraphicFramePr>
            <a:graphicFrameLocks noChangeAspect="1"/>
          </p:cNvGraphicFramePr>
          <p:nvPr>
            <p:custDataLst>
              <p:tags r:id="rId4"/>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449624" name="think-cell Slide" r:id="rId8" imgW="360" imgH="360" progId="">
                  <p:embed/>
                </p:oleObj>
              </mc:Choice>
              <mc:Fallback>
                <p:oleObj name="think-cell Slide" r:id="rId8" imgW="360" imgH="360" progId="">
                  <p:embed/>
                  <p:pic>
                    <p:nvPicPr>
                      <p:cNvPr id="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Subtitle 2"/>
          <p:cNvSpPr>
            <a:spLocks noGrp="1"/>
          </p:cNvSpPr>
          <p:nvPr>
            <p:ph type="subTitle" idx="1" hasCustomPrompt="1"/>
            <p:custDataLst>
              <p:tags r:id="rId5"/>
            </p:custDataLst>
          </p:nvPr>
        </p:nvSpPr>
        <p:spPr>
          <a:xfrm>
            <a:off x="712788" y="4622063"/>
            <a:ext cx="4541230" cy="290793"/>
          </a:xfrm>
          <a:effectLst>
            <a:outerShdw blurRad="38100" dist="25400" dir="2700000" algn="tl" rotWithShape="0">
              <a:prstClr val="black">
                <a:alpha val="75000"/>
              </a:prstClr>
            </a:outerShdw>
          </a:effectLst>
        </p:spPr>
        <p:txBody>
          <a:bodyPr lIns="0" tIns="33059" rIns="33059" bIns="33059"/>
          <a:lstStyle>
            <a:lvl1pPr marL="0" indent="0" algn="l">
              <a:buNone/>
              <a:defRPr sz="1800" b="0">
                <a:solidFill>
                  <a:schemeClr val="bg1"/>
                </a:solidFill>
                <a:latin typeface="+mn-lt"/>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a:t>Click to </a:t>
            </a:r>
            <a:r>
              <a:rPr lang="fr-FR" dirty="0" err="1"/>
              <a:t>edit</a:t>
            </a:r>
            <a:r>
              <a:rPr lang="fr-FR" dirty="0"/>
              <a:t> Master </a:t>
            </a:r>
            <a:r>
              <a:rPr lang="fr-FR" dirty="0" err="1"/>
              <a:t>text</a:t>
            </a:r>
            <a:r>
              <a:rPr lang="fr-FR" dirty="0"/>
              <a:t> style</a:t>
            </a:r>
          </a:p>
        </p:txBody>
      </p:sp>
      <p:sp>
        <p:nvSpPr>
          <p:cNvPr id="23" name="Titre 20"/>
          <p:cNvSpPr>
            <a:spLocks noGrp="1"/>
          </p:cNvSpPr>
          <p:nvPr>
            <p:ph type="title"/>
          </p:nvPr>
        </p:nvSpPr>
        <p:spPr>
          <a:xfrm>
            <a:off x="712788" y="3592223"/>
            <a:ext cx="5250267" cy="822959"/>
          </a:xfrm>
          <a:effectLst>
            <a:outerShdw blurRad="38100" dist="25400" dir="2700000" algn="tl" rotWithShape="0">
              <a:prstClr val="black">
                <a:alpha val="75000"/>
              </a:prstClr>
            </a:outerShdw>
          </a:effectLst>
        </p:spPr>
        <p:txBody>
          <a:bodyPr lIns="0" rIns="180000" anchor="t"/>
          <a:lstStyle>
            <a:lvl1pPr>
              <a:defRPr sz="3200">
                <a:solidFill>
                  <a:schemeClr val="bg1"/>
                </a:solidFill>
              </a:defRPr>
            </a:lvl1pPr>
          </a:lstStyle>
          <a:p>
            <a:r>
              <a:rPr lang="en-US"/>
              <a:t>Click to edit Master title style</a:t>
            </a:r>
            <a:endParaRPr lang="fr-FR" dirty="0"/>
          </a:p>
        </p:txBody>
      </p:sp>
      <p:pic>
        <p:nvPicPr>
          <p:cNvPr id="13" name="Picture 19" descr="D:\Users\bkp\My Work\TEMPLATES\LOGO Library\Capgemini_Logo_Set\Logo_Capgemini_RGB_eMedia.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704419" y="643394"/>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3" descr="D:\Users\bkp\My Work\TEMPLATES\LOGO Library\Capgemini_Logo_Set\Slogan_PMRC_cmyk_Capgemini.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17615" y="6466488"/>
            <a:ext cx="2880360" cy="2362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nvPr userDrawn="1"/>
        </p:nvPicPr>
        <p:blipFill rotWithShape="1">
          <a:blip r:embed="rId12" cstate="print">
            <a:extLst>
              <a:ext uri="{28A0092B-C50C-407E-A947-70E740481C1C}">
                <a14:useLocalDpi xmlns:a14="http://schemas.microsoft.com/office/drawing/2010/main" val="0"/>
              </a:ext>
            </a:extLst>
          </a:blip>
          <a:srcRect l="32647" t="33331" r="32373" b="33384"/>
          <a:stretch/>
        </p:blipFill>
        <p:spPr bwMode="auto">
          <a:xfrm>
            <a:off x="8019619" y="534158"/>
            <a:ext cx="1311706" cy="903358"/>
          </a:xfrm>
          <a:prstGeom prst="rect">
            <a:avLst/>
          </a:prstGeom>
          <a:ln>
            <a:noFill/>
          </a:ln>
          <a:extLst>
            <a:ext uri="{53640926-AAD7-44D8-BBD7-CCE9431645EC}">
              <a14:shadowObscured xmlns:a14="http://schemas.microsoft.com/office/drawing/2010/main"/>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061" name="think-cell Slide" r:id="rId7" imgW="360" imgH="360" progId="">
                  <p:embed/>
                </p:oleObj>
              </mc:Choice>
              <mc:Fallback>
                <p:oleObj name="think-cell Slide" r:id="rId7" imgW="360" imgH="360" progId="">
                  <p:embed/>
                  <p:pic>
                    <p:nvPicPr>
                      <p:cNvPr id="0" name="Picture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solidFill>
                  <a:schemeClr val="bg1"/>
                </a:solidFill>
              </a:defRPr>
            </a:lvl1pPr>
          </a:lstStyle>
          <a:p>
            <a:pPr lvl="0"/>
            <a:r>
              <a:rPr lang="en-US" noProof="0" dirty="0"/>
              <a:t>Click to edit Master title style</a:t>
            </a:r>
          </a:p>
        </p:txBody>
      </p:sp>
      <p:sp>
        <p:nvSpPr>
          <p:cNvPr id="4" name="Espace réservé du contenu 3"/>
          <p:cNvSpPr>
            <a:spLocks noGrp="1"/>
          </p:cNvSpPr>
          <p:nvPr>
            <p:ph sz="quarter" idx="10" hasCustomPrompt="1"/>
            <p:custDataLst>
              <p:tags r:id="rId4"/>
            </p:custDataLst>
          </p:nvPr>
        </p:nvSpPr>
        <p:spPr>
          <a:xfrm>
            <a:off x="314709" y="1533439"/>
            <a:ext cx="4502138" cy="471550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013" name="think-cell Slide" r:id="rId4" imgW="360" imgH="360" progId="">
                  <p:embed/>
                </p:oleObj>
              </mc:Choice>
              <mc:Fallback>
                <p:oleObj name="think-cell Slide" r:id="rId4" imgW="360" imgH="360" progId="">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nvPr>
        </p:nvSpPr>
        <p:spPr/>
        <p:txBody>
          <a:bodyPr/>
          <a:lstStyle>
            <a:lvl1pPr>
              <a:defRPr sz="2400">
                <a:solidFill>
                  <a:schemeClr val="bg1"/>
                </a:solidFill>
              </a:defRPr>
            </a:lvl1pPr>
          </a:lstStyle>
          <a:p>
            <a:pPr lvl="0"/>
            <a:r>
              <a:rPr lang="en-US" noProof="0"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7310" name="think-cell Slide" r:id="rId4" imgW="360" imgH="360" progId="">
                  <p:embed/>
                </p:oleObj>
              </mc:Choice>
              <mc:Fallback>
                <p:oleObj name="think-cell Slide" r:id="rId4" imgW="360" imgH="360" progId="">
                  <p:embed/>
                  <p:pic>
                    <p:nvPicPr>
                      <p:cNvPr id="0" name="Picture 7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7" name="Group 16"/>
          <p:cNvGrpSpPr/>
          <p:nvPr userDrawn="1"/>
        </p:nvGrpSpPr>
        <p:grpSpPr>
          <a:xfrm>
            <a:off x="0" y="567607"/>
            <a:ext cx="9906000" cy="5949308"/>
            <a:chOff x="0" y="567607"/>
            <a:chExt cx="9906000" cy="5949308"/>
          </a:xfrm>
        </p:grpSpPr>
        <p:pic>
          <p:nvPicPr>
            <p:cNvPr id="4" name="Picture 4" descr="http://searchengineland.com/figz/wp-content/seloads/2014/08/marketing-analytics-health-checkup-monitor-ss-1920.jpg"/>
            <p:cNvPicPr>
              <a:picLocks noChangeAspect="1" noChangeArrowheads="1"/>
            </p:cNvPicPr>
            <p:nvPr userDrawn="1"/>
          </p:nvPicPr>
          <p:blipFill>
            <a:blip r:embed="rId6" cstate="print">
              <a:extLst>
                <a:ext uri="{28A0092B-C50C-407E-A947-70E740481C1C}">
                  <a14:useLocalDpi xmlns:a14="http://schemas.microsoft.com/office/drawing/2010/main"/>
                </a:ext>
              </a:extLst>
            </a:blip>
            <a:srcRect/>
            <a:stretch>
              <a:fillRect/>
            </a:stretch>
          </p:blipFill>
          <p:spPr bwMode="auto">
            <a:xfrm>
              <a:off x="0" y="567607"/>
              <a:ext cx="9906000" cy="5949308"/>
            </a:xfrm>
            <a:prstGeom prst="rect">
              <a:avLst/>
            </a:prstGeom>
            <a:noFill/>
          </p:spPr>
        </p:pic>
        <p:sp>
          <p:nvSpPr>
            <p:cNvPr id="16" name="Rectangle 15"/>
            <p:cNvSpPr/>
            <p:nvPr userDrawn="1"/>
          </p:nvSpPr>
          <p:spPr>
            <a:xfrm>
              <a:off x="0" y="596900"/>
              <a:ext cx="9906000" cy="5905500"/>
            </a:xfrm>
            <a:prstGeom prst="rect">
              <a:avLst/>
            </a:prstGeom>
            <a:solidFill>
              <a:schemeClr val="bg1">
                <a:alpha val="49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err="1">
                <a:solidFill>
                  <a:schemeClr val="tx2">
                    <a:lumMod val="50000"/>
                  </a:schemeClr>
                </a:solidFill>
              </a:endParaRPr>
            </a:p>
          </p:txBody>
        </p:sp>
      </p:grpSp>
      <p:sp>
        <p:nvSpPr>
          <p:cNvPr id="2" name="Titre 1"/>
          <p:cNvSpPr>
            <a:spLocks noGrp="1"/>
          </p:cNvSpPr>
          <p:nvPr>
            <p:ph type="title" hasCustomPrompt="1"/>
          </p:nvPr>
        </p:nvSpPr>
        <p:spPr/>
        <p:txBody>
          <a:bodyPr/>
          <a:lstStyle>
            <a:lvl1pPr>
              <a:defRPr sz="2400">
                <a:solidFill>
                  <a:schemeClr val="bg1"/>
                </a:solidFill>
              </a:defRPr>
            </a:lvl1pPr>
          </a:lstStyle>
          <a:p>
            <a:pPr lvl="0"/>
            <a:r>
              <a:rPr lang="en-US" noProof="0" dirty="0"/>
              <a:t>Click to edit Master title style</a:t>
            </a:r>
          </a:p>
        </p:txBody>
      </p:sp>
      <p:sp>
        <p:nvSpPr>
          <p:cNvPr id="5" name="Rectangle 4"/>
          <p:cNvSpPr/>
          <p:nvPr userDrawn="1"/>
        </p:nvSpPr>
        <p:spPr>
          <a:xfrm>
            <a:off x="0" y="6467404"/>
            <a:ext cx="9906000" cy="40466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bg1"/>
              </a:solidFill>
              <a:latin typeface="Calibri" pitchFamily="34" charset="0"/>
              <a:cs typeface="Calibri" pitchFamily="34" charset="0"/>
            </a:endParaRPr>
          </a:p>
        </p:txBody>
      </p:sp>
      <p:sp>
        <p:nvSpPr>
          <p:cNvPr id="7" name="Freeform 4"/>
          <p:cNvSpPr>
            <a:spLocks/>
          </p:cNvSpPr>
          <p:nvPr userDrawn="1"/>
        </p:nvSpPr>
        <p:spPr bwMode="auto">
          <a:xfrm>
            <a:off x="0" y="140861"/>
            <a:ext cx="9906000" cy="1163903"/>
          </a:xfrm>
          <a:custGeom>
            <a:avLst/>
            <a:gdLst>
              <a:gd name="connsiteX0" fmla="*/ 9509 w 10000"/>
              <a:gd name="connsiteY0" fmla="*/ 11293 h 17760"/>
              <a:gd name="connsiteX1" fmla="*/ 972 w 10000"/>
              <a:gd name="connsiteY1" fmla="*/ 11293 h 17760"/>
              <a:gd name="connsiteX2" fmla="*/ 484 w 10000"/>
              <a:gd name="connsiteY2" fmla="*/ 15878 h 17760"/>
              <a:gd name="connsiteX3" fmla="*/ 0 w 10000"/>
              <a:gd name="connsiteY3" fmla="*/ 0 h 17760"/>
              <a:gd name="connsiteX4" fmla="*/ 0 w 10000"/>
              <a:gd name="connsiteY4" fmla="*/ 12219 h 17760"/>
              <a:gd name="connsiteX5" fmla="*/ 484 w 10000"/>
              <a:gd name="connsiteY5" fmla="*/ 16756 h 17760"/>
              <a:gd name="connsiteX6" fmla="*/ 972 w 10000"/>
              <a:gd name="connsiteY6" fmla="*/ 12219 h 17760"/>
              <a:gd name="connsiteX7" fmla="*/ 9509 w 10000"/>
              <a:gd name="connsiteY7" fmla="*/ 12219 h 17760"/>
              <a:gd name="connsiteX8" fmla="*/ 10000 w 10000"/>
              <a:gd name="connsiteY8" fmla="*/ 7683 h 17760"/>
              <a:gd name="connsiteX9" fmla="*/ 10000 w 10000"/>
              <a:gd name="connsiteY9" fmla="*/ 6756 h 17760"/>
              <a:gd name="connsiteX10" fmla="*/ 9509 w 10000"/>
              <a:gd name="connsiteY10" fmla="*/ 11293 h 17760"/>
              <a:gd name="connsiteX0" fmla="*/ 9509 w 10000"/>
              <a:gd name="connsiteY0" fmla="*/ 11293 h 16756"/>
              <a:gd name="connsiteX1" fmla="*/ 972 w 10000"/>
              <a:gd name="connsiteY1" fmla="*/ 11293 h 16756"/>
              <a:gd name="connsiteX2" fmla="*/ 720 w 10000"/>
              <a:gd name="connsiteY2" fmla="*/ 5853 h 16756"/>
              <a:gd name="connsiteX3" fmla="*/ 0 w 10000"/>
              <a:gd name="connsiteY3" fmla="*/ 0 h 16756"/>
              <a:gd name="connsiteX4" fmla="*/ 0 w 10000"/>
              <a:gd name="connsiteY4" fmla="*/ 12219 h 16756"/>
              <a:gd name="connsiteX5" fmla="*/ 484 w 10000"/>
              <a:gd name="connsiteY5" fmla="*/ 16756 h 16756"/>
              <a:gd name="connsiteX6" fmla="*/ 972 w 10000"/>
              <a:gd name="connsiteY6" fmla="*/ 12219 h 16756"/>
              <a:gd name="connsiteX7" fmla="*/ 9509 w 10000"/>
              <a:gd name="connsiteY7" fmla="*/ 12219 h 16756"/>
              <a:gd name="connsiteX8" fmla="*/ 10000 w 10000"/>
              <a:gd name="connsiteY8" fmla="*/ 7683 h 16756"/>
              <a:gd name="connsiteX9" fmla="*/ 10000 w 10000"/>
              <a:gd name="connsiteY9" fmla="*/ 6756 h 16756"/>
              <a:gd name="connsiteX10" fmla="*/ 9509 w 10000"/>
              <a:gd name="connsiteY10" fmla="*/ 11293 h 16756"/>
              <a:gd name="connsiteX0" fmla="*/ 10122 w 10613"/>
              <a:gd name="connsiteY0" fmla="*/ 11447 h 16910"/>
              <a:gd name="connsiteX1" fmla="*/ 1585 w 10613"/>
              <a:gd name="connsiteY1" fmla="*/ 11447 h 16910"/>
              <a:gd name="connsiteX2" fmla="*/ 613 w 10613"/>
              <a:gd name="connsiteY2" fmla="*/ 154 h 16910"/>
              <a:gd name="connsiteX3" fmla="*/ 613 w 10613"/>
              <a:gd name="connsiteY3" fmla="*/ 12373 h 16910"/>
              <a:gd name="connsiteX4" fmla="*/ 1097 w 10613"/>
              <a:gd name="connsiteY4" fmla="*/ 16910 h 16910"/>
              <a:gd name="connsiteX5" fmla="*/ 1585 w 10613"/>
              <a:gd name="connsiteY5" fmla="*/ 12373 h 16910"/>
              <a:gd name="connsiteX6" fmla="*/ 10122 w 10613"/>
              <a:gd name="connsiteY6" fmla="*/ 12373 h 16910"/>
              <a:gd name="connsiteX7" fmla="*/ 10613 w 10613"/>
              <a:gd name="connsiteY7" fmla="*/ 7837 h 16910"/>
              <a:gd name="connsiteX8" fmla="*/ 10613 w 10613"/>
              <a:gd name="connsiteY8" fmla="*/ 6910 h 16910"/>
              <a:gd name="connsiteX9" fmla="*/ 10122 w 10613"/>
              <a:gd name="connsiteY9" fmla="*/ 11447 h 16910"/>
              <a:gd name="connsiteX0" fmla="*/ 9758 w 10249"/>
              <a:gd name="connsiteY0" fmla="*/ 13175 h 18638"/>
              <a:gd name="connsiteX1" fmla="*/ 1585 w 10249"/>
              <a:gd name="connsiteY1" fmla="*/ 1882 h 18638"/>
              <a:gd name="connsiteX2" fmla="*/ 249 w 10249"/>
              <a:gd name="connsiteY2" fmla="*/ 1882 h 18638"/>
              <a:gd name="connsiteX3" fmla="*/ 249 w 10249"/>
              <a:gd name="connsiteY3" fmla="*/ 14101 h 18638"/>
              <a:gd name="connsiteX4" fmla="*/ 733 w 10249"/>
              <a:gd name="connsiteY4" fmla="*/ 18638 h 18638"/>
              <a:gd name="connsiteX5" fmla="*/ 1221 w 10249"/>
              <a:gd name="connsiteY5" fmla="*/ 14101 h 18638"/>
              <a:gd name="connsiteX6" fmla="*/ 9758 w 10249"/>
              <a:gd name="connsiteY6" fmla="*/ 14101 h 18638"/>
              <a:gd name="connsiteX7" fmla="*/ 10249 w 10249"/>
              <a:gd name="connsiteY7" fmla="*/ 9565 h 18638"/>
              <a:gd name="connsiteX8" fmla="*/ 10249 w 10249"/>
              <a:gd name="connsiteY8" fmla="*/ 8638 h 18638"/>
              <a:gd name="connsiteX9" fmla="*/ 9758 w 10249"/>
              <a:gd name="connsiteY9" fmla="*/ 13175 h 18638"/>
              <a:gd name="connsiteX0" fmla="*/ 9509 w 10000"/>
              <a:gd name="connsiteY0" fmla="*/ 11293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509 w 10000"/>
              <a:gd name="connsiteY9" fmla="*/ 11293 h 16756"/>
              <a:gd name="connsiteX0" fmla="*/ 9469 w 10000"/>
              <a:gd name="connsiteY0" fmla="*/ 0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469 w 10000"/>
              <a:gd name="connsiteY9" fmla="*/ 0 h 16756"/>
              <a:gd name="connsiteX0" fmla="*/ 10000 w 10000"/>
              <a:gd name="connsiteY0" fmla="*/ 6756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0" fmla="*/ 10000 w 10000"/>
              <a:gd name="connsiteY0" fmla="*/ 1280 h 18036"/>
              <a:gd name="connsiteX1" fmla="*/ 1336 w 10000"/>
              <a:gd name="connsiteY1" fmla="*/ 1280 h 18036"/>
              <a:gd name="connsiteX2" fmla="*/ 0 w 10000"/>
              <a:gd name="connsiteY2" fmla="*/ 1280 h 18036"/>
              <a:gd name="connsiteX3" fmla="*/ 0 w 10000"/>
              <a:gd name="connsiteY3" fmla="*/ 13499 h 18036"/>
              <a:gd name="connsiteX4" fmla="*/ 484 w 10000"/>
              <a:gd name="connsiteY4" fmla="*/ 18036 h 18036"/>
              <a:gd name="connsiteX5" fmla="*/ 972 w 10000"/>
              <a:gd name="connsiteY5" fmla="*/ 13499 h 18036"/>
              <a:gd name="connsiteX6" fmla="*/ 9509 w 10000"/>
              <a:gd name="connsiteY6" fmla="*/ 13499 h 18036"/>
              <a:gd name="connsiteX7" fmla="*/ 10000 w 10000"/>
              <a:gd name="connsiteY7" fmla="*/ 8963 h 18036"/>
              <a:gd name="connsiteX8" fmla="*/ 10000 w 10000"/>
              <a:gd name="connsiteY8" fmla="*/ 1280 h 18036"/>
              <a:gd name="connsiteX0" fmla="*/ 10000 w 10000"/>
              <a:gd name="connsiteY0" fmla="*/ 2036 h 18792"/>
              <a:gd name="connsiteX1" fmla="*/ 0 w 10000"/>
              <a:gd name="connsiteY1" fmla="*/ 2036 h 18792"/>
              <a:gd name="connsiteX2" fmla="*/ 0 w 10000"/>
              <a:gd name="connsiteY2" fmla="*/ 14255 h 18792"/>
              <a:gd name="connsiteX3" fmla="*/ 484 w 10000"/>
              <a:gd name="connsiteY3" fmla="*/ 18792 h 18792"/>
              <a:gd name="connsiteX4" fmla="*/ 972 w 10000"/>
              <a:gd name="connsiteY4" fmla="*/ 14255 h 18792"/>
              <a:gd name="connsiteX5" fmla="*/ 9509 w 10000"/>
              <a:gd name="connsiteY5" fmla="*/ 14255 h 18792"/>
              <a:gd name="connsiteX6" fmla="*/ 10000 w 10000"/>
              <a:gd name="connsiteY6" fmla="*/ 9719 h 18792"/>
              <a:gd name="connsiteX7" fmla="*/ 10000 w 10000"/>
              <a:gd name="connsiteY7" fmla="*/ 2036 h 18792"/>
              <a:gd name="connsiteX0" fmla="*/ 10000 w 10000"/>
              <a:gd name="connsiteY0" fmla="*/ 0 h 16756"/>
              <a:gd name="connsiteX1" fmla="*/ 0 w 10000"/>
              <a:gd name="connsiteY1" fmla="*/ 0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6756"/>
              <a:gd name="connsiteX1" fmla="*/ 0 w 10000"/>
              <a:gd name="connsiteY1" fmla="*/ 771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5985"/>
              <a:gd name="connsiteX1" fmla="*/ 0 w 10000"/>
              <a:gd name="connsiteY1" fmla="*/ 0 h 15985"/>
              <a:gd name="connsiteX2" fmla="*/ 0 w 10000"/>
              <a:gd name="connsiteY2" fmla="*/ 11448 h 15985"/>
              <a:gd name="connsiteX3" fmla="*/ 484 w 10000"/>
              <a:gd name="connsiteY3" fmla="*/ 15985 h 15985"/>
              <a:gd name="connsiteX4" fmla="*/ 972 w 10000"/>
              <a:gd name="connsiteY4" fmla="*/ 11448 h 15985"/>
              <a:gd name="connsiteX5" fmla="*/ 9509 w 10000"/>
              <a:gd name="connsiteY5" fmla="*/ 11448 h 15985"/>
              <a:gd name="connsiteX6" fmla="*/ 10000 w 10000"/>
              <a:gd name="connsiteY6" fmla="*/ 6912 h 15985"/>
              <a:gd name="connsiteX7" fmla="*/ 10000 w 10000"/>
              <a:gd name="connsiteY7" fmla="*/ 0 h 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5985">
                <a:moveTo>
                  <a:pt x="10000" y="0"/>
                </a:moveTo>
                <a:lnTo>
                  <a:pt x="0" y="0"/>
                </a:lnTo>
                <a:lnTo>
                  <a:pt x="0" y="11448"/>
                </a:lnTo>
                <a:cubicBezTo>
                  <a:pt x="382" y="11448"/>
                  <a:pt x="484" y="15985"/>
                  <a:pt x="484" y="15985"/>
                </a:cubicBezTo>
                <a:cubicBezTo>
                  <a:pt x="484" y="15985"/>
                  <a:pt x="587" y="11448"/>
                  <a:pt x="972" y="11448"/>
                </a:cubicBezTo>
                <a:lnTo>
                  <a:pt x="9509" y="11448"/>
                </a:lnTo>
                <a:cubicBezTo>
                  <a:pt x="9894" y="11448"/>
                  <a:pt x="10000" y="6912"/>
                  <a:pt x="10000" y="6912"/>
                </a:cubicBezTo>
                <a:lnTo>
                  <a:pt x="100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57756" rtl="0" eaLnBrk="1" latinLnBrk="0" hangingPunct="1"/>
            <a:endParaRPr lang="fr-FR" sz="2400" kern="1200" dirty="0">
              <a:solidFill>
                <a:schemeClr val="tx2">
                  <a:lumMod val="50000"/>
                </a:schemeClr>
              </a:solidFill>
              <a:latin typeface="+mn-lt"/>
              <a:ea typeface="+mn-ea"/>
              <a:cs typeface="+mn-cs"/>
            </a:endParaRPr>
          </a:p>
        </p:txBody>
      </p:sp>
      <p:sp>
        <p:nvSpPr>
          <p:cNvPr id="6" name="Freeform 4"/>
          <p:cNvSpPr>
            <a:spLocks/>
          </p:cNvSpPr>
          <p:nvPr userDrawn="1"/>
        </p:nvSpPr>
        <p:spPr bwMode="auto">
          <a:xfrm>
            <a:off x="2" y="-9"/>
            <a:ext cx="9906000" cy="1016741"/>
          </a:xfrm>
          <a:custGeom>
            <a:avLst/>
            <a:gdLst>
              <a:gd name="connsiteX0" fmla="*/ 9509 w 10000"/>
              <a:gd name="connsiteY0" fmla="*/ 11293 h 17760"/>
              <a:gd name="connsiteX1" fmla="*/ 972 w 10000"/>
              <a:gd name="connsiteY1" fmla="*/ 11293 h 17760"/>
              <a:gd name="connsiteX2" fmla="*/ 484 w 10000"/>
              <a:gd name="connsiteY2" fmla="*/ 15878 h 17760"/>
              <a:gd name="connsiteX3" fmla="*/ 0 w 10000"/>
              <a:gd name="connsiteY3" fmla="*/ 0 h 17760"/>
              <a:gd name="connsiteX4" fmla="*/ 0 w 10000"/>
              <a:gd name="connsiteY4" fmla="*/ 12219 h 17760"/>
              <a:gd name="connsiteX5" fmla="*/ 484 w 10000"/>
              <a:gd name="connsiteY5" fmla="*/ 16756 h 17760"/>
              <a:gd name="connsiteX6" fmla="*/ 972 w 10000"/>
              <a:gd name="connsiteY6" fmla="*/ 12219 h 17760"/>
              <a:gd name="connsiteX7" fmla="*/ 9509 w 10000"/>
              <a:gd name="connsiteY7" fmla="*/ 12219 h 17760"/>
              <a:gd name="connsiteX8" fmla="*/ 10000 w 10000"/>
              <a:gd name="connsiteY8" fmla="*/ 7683 h 17760"/>
              <a:gd name="connsiteX9" fmla="*/ 10000 w 10000"/>
              <a:gd name="connsiteY9" fmla="*/ 6756 h 17760"/>
              <a:gd name="connsiteX10" fmla="*/ 9509 w 10000"/>
              <a:gd name="connsiteY10" fmla="*/ 11293 h 17760"/>
              <a:gd name="connsiteX0" fmla="*/ 9509 w 10000"/>
              <a:gd name="connsiteY0" fmla="*/ 11293 h 16756"/>
              <a:gd name="connsiteX1" fmla="*/ 972 w 10000"/>
              <a:gd name="connsiteY1" fmla="*/ 11293 h 16756"/>
              <a:gd name="connsiteX2" fmla="*/ 720 w 10000"/>
              <a:gd name="connsiteY2" fmla="*/ 5853 h 16756"/>
              <a:gd name="connsiteX3" fmla="*/ 0 w 10000"/>
              <a:gd name="connsiteY3" fmla="*/ 0 h 16756"/>
              <a:gd name="connsiteX4" fmla="*/ 0 w 10000"/>
              <a:gd name="connsiteY4" fmla="*/ 12219 h 16756"/>
              <a:gd name="connsiteX5" fmla="*/ 484 w 10000"/>
              <a:gd name="connsiteY5" fmla="*/ 16756 h 16756"/>
              <a:gd name="connsiteX6" fmla="*/ 972 w 10000"/>
              <a:gd name="connsiteY6" fmla="*/ 12219 h 16756"/>
              <a:gd name="connsiteX7" fmla="*/ 9509 w 10000"/>
              <a:gd name="connsiteY7" fmla="*/ 12219 h 16756"/>
              <a:gd name="connsiteX8" fmla="*/ 10000 w 10000"/>
              <a:gd name="connsiteY8" fmla="*/ 7683 h 16756"/>
              <a:gd name="connsiteX9" fmla="*/ 10000 w 10000"/>
              <a:gd name="connsiteY9" fmla="*/ 6756 h 16756"/>
              <a:gd name="connsiteX10" fmla="*/ 9509 w 10000"/>
              <a:gd name="connsiteY10" fmla="*/ 11293 h 16756"/>
              <a:gd name="connsiteX0" fmla="*/ 10122 w 10613"/>
              <a:gd name="connsiteY0" fmla="*/ 11447 h 16910"/>
              <a:gd name="connsiteX1" fmla="*/ 1585 w 10613"/>
              <a:gd name="connsiteY1" fmla="*/ 11447 h 16910"/>
              <a:gd name="connsiteX2" fmla="*/ 613 w 10613"/>
              <a:gd name="connsiteY2" fmla="*/ 154 h 16910"/>
              <a:gd name="connsiteX3" fmla="*/ 613 w 10613"/>
              <a:gd name="connsiteY3" fmla="*/ 12373 h 16910"/>
              <a:gd name="connsiteX4" fmla="*/ 1097 w 10613"/>
              <a:gd name="connsiteY4" fmla="*/ 16910 h 16910"/>
              <a:gd name="connsiteX5" fmla="*/ 1585 w 10613"/>
              <a:gd name="connsiteY5" fmla="*/ 12373 h 16910"/>
              <a:gd name="connsiteX6" fmla="*/ 10122 w 10613"/>
              <a:gd name="connsiteY6" fmla="*/ 12373 h 16910"/>
              <a:gd name="connsiteX7" fmla="*/ 10613 w 10613"/>
              <a:gd name="connsiteY7" fmla="*/ 7837 h 16910"/>
              <a:gd name="connsiteX8" fmla="*/ 10613 w 10613"/>
              <a:gd name="connsiteY8" fmla="*/ 6910 h 16910"/>
              <a:gd name="connsiteX9" fmla="*/ 10122 w 10613"/>
              <a:gd name="connsiteY9" fmla="*/ 11447 h 16910"/>
              <a:gd name="connsiteX0" fmla="*/ 9758 w 10249"/>
              <a:gd name="connsiteY0" fmla="*/ 13175 h 18638"/>
              <a:gd name="connsiteX1" fmla="*/ 1585 w 10249"/>
              <a:gd name="connsiteY1" fmla="*/ 1882 h 18638"/>
              <a:gd name="connsiteX2" fmla="*/ 249 w 10249"/>
              <a:gd name="connsiteY2" fmla="*/ 1882 h 18638"/>
              <a:gd name="connsiteX3" fmla="*/ 249 w 10249"/>
              <a:gd name="connsiteY3" fmla="*/ 14101 h 18638"/>
              <a:gd name="connsiteX4" fmla="*/ 733 w 10249"/>
              <a:gd name="connsiteY4" fmla="*/ 18638 h 18638"/>
              <a:gd name="connsiteX5" fmla="*/ 1221 w 10249"/>
              <a:gd name="connsiteY5" fmla="*/ 14101 h 18638"/>
              <a:gd name="connsiteX6" fmla="*/ 9758 w 10249"/>
              <a:gd name="connsiteY6" fmla="*/ 14101 h 18638"/>
              <a:gd name="connsiteX7" fmla="*/ 10249 w 10249"/>
              <a:gd name="connsiteY7" fmla="*/ 9565 h 18638"/>
              <a:gd name="connsiteX8" fmla="*/ 10249 w 10249"/>
              <a:gd name="connsiteY8" fmla="*/ 8638 h 18638"/>
              <a:gd name="connsiteX9" fmla="*/ 9758 w 10249"/>
              <a:gd name="connsiteY9" fmla="*/ 13175 h 18638"/>
              <a:gd name="connsiteX0" fmla="*/ 9509 w 10000"/>
              <a:gd name="connsiteY0" fmla="*/ 11293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509 w 10000"/>
              <a:gd name="connsiteY9" fmla="*/ 11293 h 16756"/>
              <a:gd name="connsiteX0" fmla="*/ 9469 w 10000"/>
              <a:gd name="connsiteY0" fmla="*/ 0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469 w 10000"/>
              <a:gd name="connsiteY9" fmla="*/ 0 h 16756"/>
              <a:gd name="connsiteX0" fmla="*/ 10000 w 10000"/>
              <a:gd name="connsiteY0" fmla="*/ 6756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0" fmla="*/ 10000 w 10000"/>
              <a:gd name="connsiteY0" fmla="*/ 1280 h 18036"/>
              <a:gd name="connsiteX1" fmla="*/ 1336 w 10000"/>
              <a:gd name="connsiteY1" fmla="*/ 1280 h 18036"/>
              <a:gd name="connsiteX2" fmla="*/ 0 w 10000"/>
              <a:gd name="connsiteY2" fmla="*/ 1280 h 18036"/>
              <a:gd name="connsiteX3" fmla="*/ 0 w 10000"/>
              <a:gd name="connsiteY3" fmla="*/ 13499 h 18036"/>
              <a:gd name="connsiteX4" fmla="*/ 484 w 10000"/>
              <a:gd name="connsiteY4" fmla="*/ 18036 h 18036"/>
              <a:gd name="connsiteX5" fmla="*/ 972 w 10000"/>
              <a:gd name="connsiteY5" fmla="*/ 13499 h 18036"/>
              <a:gd name="connsiteX6" fmla="*/ 9509 w 10000"/>
              <a:gd name="connsiteY6" fmla="*/ 13499 h 18036"/>
              <a:gd name="connsiteX7" fmla="*/ 10000 w 10000"/>
              <a:gd name="connsiteY7" fmla="*/ 8963 h 18036"/>
              <a:gd name="connsiteX8" fmla="*/ 10000 w 10000"/>
              <a:gd name="connsiteY8" fmla="*/ 1280 h 18036"/>
              <a:gd name="connsiteX0" fmla="*/ 10000 w 10000"/>
              <a:gd name="connsiteY0" fmla="*/ 2036 h 18792"/>
              <a:gd name="connsiteX1" fmla="*/ 0 w 10000"/>
              <a:gd name="connsiteY1" fmla="*/ 2036 h 18792"/>
              <a:gd name="connsiteX2" fmla="*/ 0 w 10000"/>
              <a:gd name="connsiteY2" fmla="*/ 14255 h 18792"/>
              <a:gd name="connsiteX3" fmla="*/ 484 w 10000"/>
              <a:gd name="connsiteY3" fmla="*/ 18792 h 18792"/>
              <a:gd name="connsiteX4" fmla="*/ 972 w 10000"/>
              <a:gd name="connsiteY4" fmla="*/ 14255 h 18792"/>
              <a:gd name="connsiteX5" fmla="*/ 9509 w 10000"/>
              <a:gd name="connsiteY5" fmla="*/ 14255 h 18792"/>
              <a:gd name="connsiteX6" fmla="*/ 10000 w 10000"/>
              <a:gd name="connsiteY6" fmla="*/ 9719 h 18792"/>
              <a:gd name="connsiteX7" fmla="*/ 10000 w 10000"/>
              <a:gd name="connsiteY7" fmla="*/ 2036 h 18792"/>
              <a:gd name="connsiteX0" fmla="*/ 10000 w 10000"/>
              <a:gd name="connsiteY0" fmla="*/ 0 h 16756"/>
              <a:gd name="connsiteX1" fmla="*/ 0 w 10000"/>
              <a:gd name="connsiteY1" fmla="*/ 0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6756"/>
              <a:gd name="connsiteX1" fmla="*/ 0 w 10000"/>
              <a:gd name="connsiteY1" fmla="*/ 771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5985"/>
              <a:gd name="connsiteX1" fmla="*/ 0 w 10000"/>
              <a:gd name="connsiteY1" fmla="*/ 0 h 15985"/>
              <a:gd name="connsiteX2" fmla="*/ 0 w 10000"/>
              <a:gd name="connsiteY2" fmla="*/ 11448 h 15985"/>
              <a:gd name="connsiteX3" fmla="*/ 484 w 10000"/>
              <a:gd name="connsiteY3" fmla="*/ 15985 h 15985"/>
              <a:gd name="connsiteX4" fmla="*/ 972 w 10000"/>
              <a:gd name="connsiteY4" fmla="*/ 11448 h 15985"/>
              <a:gd name="connsiteX5" fmla="*/ 9509 w 10000"/>
              <a:gd name="connsiteY5" fmla="*/ 11448 h 15985"/>
              <a:gd name="connsiteX6" fmla="*/ 10000 w 10000"/>
              <a:gd name="connsiteY6" fmla="*/ 6912 h 15985"/>
              <a:gd name="connsiteX7" fmla="*/ 10000 w 10000"/>
              <a:gd name="connsiteY7" fmla="*/ 0 h 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5985">
                <a:moveTo>
                  <a:pt x="10000" y="0"/>
                </a:moveTo>
                <a:lnTo>
                  <a:pt x="0" y="0"/>
                </a:lnTo>
                <a:lnTo>
                  <a:pt x="0" y="11448"/>
                </a:lnTo>
                <a:cubicBezTo>
                  <a:pt x="382" y="11448"/>
                  <a:pt x="484" y="15985"/>
                  <a:pt x="484" y="15985"/>
                </a:cubicBezTo>
                <a:cubicBezTo>
                  <a:pt x="484" y="15985"/>
                  <a:pt x="587" y="11448"/>
                  <a:pt x="972" y="11448"/>
                </a:cubicBezTo>
                <a:lnTo>
                  <a:pt x="9509" y="11448"/>
                </a:lnTo>
                <a:cubicBezTo>
                  <a:pt x="9894" y="11448"/>
                  <a:pt x="10000" y="6912"/>
                  <a:pt x="10000" y="6912"/>
                </a:cubicBezTo>
                <a:lnTo>
                  <a:pt x="10000" y="0"/>
                </a:lnTo>
                <a:close/>
              </a:path>
            </a:pathLst>
          </a:custGeom>
          <a:solidFill>
            <a:schemeClr val="accent5">
              <a:lumMod val="75000"/>
            </a:schemeClr>
          </a:solidFill>
          <a:ln w="25400" cap="flat" cmpd="sng" algn="ctr">
            <a:noFill/>
            <a:prstDash val="solid"/>
          </a:ln>
          <a:effectLst/>
        </p:spPr>
        <p:txBody>
          <a:bodyPr rtlCol="0" anchor="ctr"/>
          <a:lstStyle/>
          <a:p>
            <a:pPr marL="182563" marR="0" lvl="0" indent="0" algn="l" defTabSz="957756"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chemeClr val="bg1"/>
              </a:solidFill>
              <a:effectLst/>
              <a:uLnTx/>
              <a:uFillTx/>
              <a:latin typeface="Arial"/>
              <a:ea typeface="+mn-ea"/>
              <a:cs typeface="+mn-cs"/>
            </a:endParaRPr>
          </a:p>
        </p:txBody>
      </p:sp>
      <p:sp>
        <p:nvSpPr>
          <p:cNvPr id="13" name="TextBox 12"/>
          <p:cNvSpPr txBox="1"/>
          <p:nvPr userDrawn="1"/>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bg1"/>
                </a:solidFill>
              </a:rPr>
              <a:pPr algn="ctr"/>
              <a:t>‹#›</a:t>
            </a:fld>
            <a:endParaRPr lang="en-US" sz="700" dirty="0">
              <a:solidFill>
                <a:schemeClr val="bg1"/>
              </a:solidFill>
            </a:endParaRPr>
          </a:p>
        </p:txBody>
      </p:sp>
      <p:sp>
        <p:nvSpPr>
          <p:cNvPr id="14" name="Rectangle 13"/>
          <p:cNvSpPr>
            <a:spLocks noChangeArrowheads="1"/>
          </p:cNvSpPr>
          <p:nvPr userDrawn="1"/>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bg1"/>
                </a:solidFill>
                <a:latin typeface="+mj-lt"/>
                <a:cs typeface="Helvetica Light"/>
              </a:rPr>
              <a:t>Copyright © Capgemini 2014. All Rights Reserved</a:t>
            </a:r>
          </a:p>
        </p:txBody>
      </p:sp>
      <p:pic>
        <p:nvPicPr>
          <p:cNvPr id="15" name="Picture 14" descr="Logo_White_Capgemini.png"/>
          <p:cNvPicPr>
            <a:picLocks noChangeAspect="1"/>
          </p:cNvPicPr>
          <p:nvPr userDrawn="1"/>
        </p:nvPicPr>
        <p:blipFill>
          <a:blip r:embed="rId7" cstate="email"/>
          <a:stretch>
            <a:fillRect/>
          </a:stretch>
        </p:blipFill>
        <p:spPr>
          <a:xfrm>
            <a:off x="627222" y="6547770"/>
            <a:ext cx="1140327" cy="27596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76957" name="think-cell Slide" r:id="rId4" imgW="360" imgH="360" progId="">
                  <p:embed/>
                </p:oleObj>
              </mc:Choice>
              <mc:Fallback>
                <p:oleObj name="think-cell Slide" r:id="rId4" imgW="360" imgH="360" progId="">
                  <p:embed/>
                  <p:pic>
                    <p:nvPicPr>
                      <p:cNvPr id="0" name="Picture 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302" name="think-cell Slide" r:id="rId6" imgW="360" imgH="360" progId="">
                  <p:embed/>
                </p:oleObj>
              </mc:Choice>
              <mc:Fallback>
                <p:oleObj name="think-cell Slide" r:id="rId6" imgW="360" imgH="360" progId="">
                  <p:embed/>
                  <p:pic>
                    <p:nvPicPr>
                      <p:cNvPr id="0" name="Picture 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itre 1"/>
          <p:cNvSpPr>
            <a:spLocks noGrp="1"/>
          </p:cNvSpPr>
          <p:nvPr>
            <p:ph type="title" hasCustomPrompt="1"/>
            <p:custDataLst>
              <p:tags r:id="rId3"/>
            </p:custDataLst>
          </p:nvPr>
        </p:nvSpPr>
        <p:spPr>
          <a:xfrm>
            <a:off x="0" y="4831166"/>
            <a:ext cx="9906000" cy="1143240"/>
          </a:xfrm>
          <a:prstGeom prst="rect">
            <a:avLst/>
          </a:prstGeom>
        </p:spPr>
        <p:txBody>
          <a:bodyPr lIns="330588" tIns="33059" rIns="33059" bIns="33059" anchor="ctr" anchorCtr="0"/>
          <a:lstStyle>
            <a:lvl1pPr algn="l">
              <a:defRPr sz="3600">
                <a:solidFill>
                  <a:schemeClr val="tx1"/>
                </a:solidFill>
                <a:latin typeface="Calibri" pitchFamily="34" charset="0"/>
                <a:cs typeface="Calibri" pitchFamily="34" charset="0"/>
              </a:defRPr>
            </a:lvl1pPr>
          </a:lstStyle>
          <a:p>
            <a:pPr lvl="0"/>
            <a:r>
              <a:rPr lang="en-US" noProof="0" dirty="0"/>
              <a:t>Divider page</a:t>
            </a:r>
          </a:p>
        </p:txBody>
      </p:sp>
      <p:sp>
        <p:nvSpPr>
          <p:cNvPr id="10" name="Rectangle 7"/>
          <p:cNvSpPr/>
          <p:nvPr userDrawn="1">
            <p:custDataLst>
              <p:tags r:id="rId4"/>
            </p:custDataLst>
          </p:nvPr>
        </p:nvSpPr>
        <p:spPr bwMode="auto">
          <a:xfrm rot="10800000" flipV="1">
            <a:off x="0" y="0"/>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chemeClr val="accent3">
                  <a:lumMod val="50000"/>
                  <a:shade val="30000"/>
                  <a:satMod val="115000"/>
                </a:schemeClr>
              </a:gs>
              <a:gs pos="50000">
                <a:schemeClr val="accent3">
                  <a:lumMod val="50000"/>
                  <a:shade val="67500"/>
                  <a:satMod val="115000"/>
                </a:schemeClr>
              </a:gs>
              <a:gs pos="100000">
                <a:schemeClr val="accent3">
                  <a:lumMod val="50000"/>
                  <a:shade val="100000"/>
                  <a:satMod val="115000"/>
                </a:schemeClr>
              </a:gs>
            </a:gsLst>
            <a:lin ang="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10.png"/><Relationship Id="rId18" Type="http://schemas.openxmlformats.org/officeDocument/2006/relationships/hyperlink" Target="http://www.slideshare.net/capgemini" TargetMode="External"/><Relationship Id="rId3" Type="http://schemas.openxmlformats.org/officeDocument/2006/relationships/slideLayout" Target="../slideLayouts/slideLayout16.xml"/><Relationship Id="rId7" Type="http://schemas.openxmlformats.org/officeDocument/2006/relationships/oleObject" Target="../embeddings/oleObject14.bin"/><Relationship Id="rId12" Type="http://schemas.openxmlformats.org/officeDocument/2006/relationships/hyperlink" Target="http://www.linkedin.com/company/capgemini" TargetMode="External"/><Relationship Id="rId17" Type="http://schemas.openxmlformats.org/officeDocument/2006/relationships/image" Target="../media/image12.png"/><Relationship Id="rId2" Type="http://schemas.openxmlformats.org/officeDocument/2006/relationships/slideLayout" Target="../slideLayouts/slideLayout15.xml"/><Relationship Id="rId16" Type="http://schemas.openxmlformats.org/officeDocument/2006/relationships/hyperlink" Target="http://www.youtube.com/capgemini" TargetMode="External"/><Relationship Id="rId20" Type="http://schemas.openxmlformats.org/officeDocument/2006/relationships/image" Target="../media/image5.jpeg"/><Relationship Id="rId1" Type="http://schemas.openxmlformats.org/officeDocument/2006/relationships/slideLayout" Target="../slideLayouts/slideLayout14.xml"/><Relationship Id="rId6" Type="http://schemas.openxmlformats.org/officeDocument/2006/relationships/tags" Target="../tags/tag35.xml"/><Relationship Id="rId11" Type="http://schemas.openxmlformats.org/officeDocument/2006/relationships/image" Target="../media/image9.png"/><Relationship Id="rId5" Type="http://schemas.openxmlformats.org/officeDocument/2006/relationships/vmlDrawing" Target="../drawings/vmlDrawing14.vml"/><Relationship Id="rId15" Type="http://schemas.openxmlformats.org/officeDocument/2006/relationships/image" Target="../media/image11.png"/><Relationship Id="rId10" Type="http://schemas.openxmlformats.org/officeDocument/2006/relationships/hyperlink" Target="http://www.facebook.com/Capgemini" TargetMode="External"/><Relationship Id="rId19" Type="http://schemas.openxmlformats.org/officeDocument/2006/relationships/image" Target="../media/image13.gif"/><Relationship Id="rId4" Type="http://schemas.openxmlformats.org/officeDocument/2006/relationships/theme" Target="../theme/theme2.xml"/><Relationship Id="rId9" Type="http://schemas.openxmlformats.org/officeDocument/2006/relationships/image" Target="../media/image6.emf"/><Relationship Id="rId14" Type="http://schemas.openxmlformats.org/officeDocument/2006/relationships/hyperlink" Target="http://www.twitter.com/capgemini"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vmlDrawing" Target="../drawings/vmlDrawing18.vml"/><Relationship Id="rId13" Type="http://schemas.openxmlformats.org/officeDocument/2006/relationships/tags" Target="../tags/tag46.xml"/><Relationship Id="rId18" Type="http://schemas.openxmlformats.org/officeDocument/2006/relationships/oleObject" Target="../embeddings/oleObject18.bin"/><Relationship Id="rId3" Type="http://schemas.openxmlformats.org/officeDocument/2006/relationships/slideLayout" Target="../slideLayouts/slideLayout19.xml"/><Relationship Id="rId7" Type="http://schemas.openxmlformats.org/officeDocument/2006/relationships/theme" Target="../theme/theme3.xml"/><Relationship Id="rId12" Type="http://schemas.openxmlformats.org/officeDocument/2006/relationships/tags" Target="../tags/tag45.xml"/><Relationship Id="rId17" Type="http://schemas.openxmlformats.org/officeDocument/2006/relationships/tags" Target="../tags/tag50.xml"/><Relationship Id="rId2" Type="http://schemas.openxmlformats.org/officeDocument/2006/relationships/slideLayout" Target="../slideLayouts/slideLayout18.xml"/><Relationship Id="rId16" Type="http://schemas.openxmlformats.org/officeDocument/2006/relationships/tags" Target="../tags/tag49.xml"/><Relationship Id="rId20"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44.xml"/><Relationship Id="rId5" Type="http://schemas.openxmlformats.org/officeDocument/2006/relationships/slideLayout" Target="../slideLayouts/slideLayout21.xml"/><Relationship Id="rId15" Type="http://schemas.openxmlformats.org/officeDocument/2006/relationships/tags" Target="../tags/tag48.xml"/><Relationship Id="rId10" Type="http://schemas.openxmlformats.org/officeDocument/2006/relationships/tags" Target="../tags/tag43.xml"/><Relationship Id="rId19" Type="http://schemas.openxmlformats.org/officeDocument/2006/relationships/image" Target="../media/image1.emf"/><Relationship Id="rId4" Type="http://schemas.openxmlformats.org/officeDocument/2006/relationships/slideLayout" Target="../slideLayouts/slideLayout20.xml"/><Relationship Id="rId9" Type="http://schemas.openxmlformats.org/officeDocument/2006/relationships/tags" Target="../tags/tag42.xml"/><Relationship Id="rId14" Type="http://schemas.openxmlformats.org/officeDocument/2006/relationships/tags" Target="../tags/tag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oleObject" Target="../embeddings/oleObject25.bin"/><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ags" Target="../tags/tag8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vmlDrawing" Target="../drawings/vmlDrawing23.vml"/><Relationship Id="rId5" Type="http://schemas.openxmlformats.org/officeDocument/2006/relationships/slideLayout" Target="../slideLayouts/slideLayout27.xml"/><Relationship Id="rId15" Type="http://schemas.openxmlformats.org/officeDocument/2006/relationships/image" Target="../media/image22.png"/><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6.emf"/><Relationship Id="rId26" Type="http://schemas.openxmlformats.org/officeDocument/2006/relationships/image" Target="../media/image12.png"/><Relationship Id="rId3" Type="http://schemas.openxmlformats.org/officeDocument/2006/relationships/vmlDrawing" Target="../drawings/vmlDrawing33.vml"/><Relationship Id="rId21" Type="http://schemas.openxmlformats.org/officeDocument/2006/relationships/hyperlink" Target="http://www.linkedin.com/company/capgemini" TargetMode="Externa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image" Target="../media/image27.tiff"/><Relationship Id="rId25" Type="http://schemas.openxmlformats.org/officeDocument/2006/relationships/hyperlink" Target="http://www.youtube.com/capgemini" TargetMode="External"/><Relationship Id="rId2" Type="http://schemas.openxmlformats.org/officeDocument/2006/relationships/theme" Target="../theme/theme5.xml"/><Relationship Id="rId16" Type="http://schemas.openxmlformats.org/officeDocument/2006/relationships/image" Target="../media/image1.emf"/><Relationship Id="rId20"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tags" Target="../tags/tag105.xml"/><Relationship Id="rId11" Type="http://schemas.openxmlformats.org/officeDocument/2006/relationships/tags" Target="../tags/tag110.xml"/><Relationship Id="rId24" Type="http://schemas.openxmlformats.org/officeDocument/2006/relationships/image" Target="../media/image11.png"/><Relationship Id="rId5" Type="http://schemas.openxmlformats.org/officeDocument/2006/relationships/tags" Target="../tags/tag104.xml"/><Relationship Id="rId15" Type="http://schemas.openxmlformats.org/officeDocument/2006/relationships/oleObject" Target="../embeddings/oleObject35.bin"/><Relationship Id="rId23" Type="http://schemas.openxmlformats.org/officeDocument/2006/relationships/hyperlink" Target="http://www.twitter.com/capgemini" TargetMode="External"/><Relationship Id="rId28" Type="http://schemas.openxmlformats.org/officeDocument/2006/relationships/image" Target="../media/image13.gif"/><Relationship Id="rId10" Type="http://schemas.openxmlformats.org/officeDocument/2006/relationships/tags" Target="../tags/tag109.xml"/><Relationship Id="rId19" Type="http://schemas.openxmlformats.org/officeDocument/2006/relationships/hyperlink" Target="http://www.facebook.com/Capgemini" TargetMode="Externa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 Id="rId22" Type="http://schemas.openxmlformats.org/officeDocument/2006/relationships/image" Target="../media/image10.png"/><Relationship Id="rId27" Type="http://schemas.openxmlformats.org/officeDocument/2006/relationships/hyperlink" Target="http://www.slideshare.net/capgemini"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ags" Target="../tags/tag119.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vmlDrawing" Target="../drawings/vmlDrawing35.vml"/><Relationship Id="rId2" Type="http://schemas.openxmlformats.org/officeDocument/2006/relationships/slideLayout" Target="../slideLayouts/slideLayout34.xml"/><Relationship Id="rId16" Type="http://schemas.openxmlformats.org/officeDocument/2006/relationships/image" Target="../media/image22.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6.xml"/><Relationship Id="rId5" Type="http://schemas.openxmlformats.org/officeDocument/2006/relationships/slideLayout" Target="../slideLayouts/slideLayout37.xml"/><Relationship Id="rId15" Type="http://schemas.openxmlformats.org/officeDocument/2006/relationships/image" Target="../media/image1.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oleObject" Target="../embeddings/oleObject37.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Rectangle 22"/>
          <p:cNvSpPr/>
          <p:nvPr userDrawn="1"/>
        </p:nvSpPr>
        <p:spPr>
          <a:xfrm>
            <a:off x="0" y="6467404"/>
            <a:ext cx="9906000" cy="404664"/>
          </a:xfrm>
          <a:prstGeom prst="rect">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bg1"/>
              </a:solidFill>
              <a:latin typeface="Calibri" pitchFamily="34" charset="0"/>
              <a:cs typeface="Calibri" pitchFamily="34" charset="0"/>
            </a:endParaRPr>
          </a:p>
        </p:txBody>
      </p:sp>
      <p:pic>
        <p:nvPicPr>
          <p:cNvPr id="24" name="Picture 8" descr="Z:\Teamwork Backups\Rohit\2013\04. April 2013\08. CC Guidelines (Helen)\Untitled-1-07.png"/>
          <p:cNvPicPr>
            <a:picLocks noChangeAspect="1" noChangeArrowheads="1"/>
          </p:cNvPicPr>
          <p:nvPr userDrawn="1"/>
        </p:nvPicPr>
        <p:blipFill>
          <a:blip r:embed="rId17" cstate="screen">
            <a:duotone>
              <a:schemeClr val="bg2">
                <a:shade val="45000"/>
                <a:satMod val="135000"/>
              </a:schemeClr>
              <a:prstClr val="white"/>
            </a:duotone>
            <a:lum bright="51000"/>
          </a:blip>
          <a:srcRect/>
          <a:stretch>
            <a:fillRect/>
          </a:stretch>
        </p:blipFill>
        <p:spPr bwMode="auto">
          <a:xfrm>
            <a:off x="0" y="6394344"/>
            <a:ext cx="4718050" cy="207766"/>
          </a:xfrm>
          <a:prstGeom prst="rect">
            <a:avLst/>
          </a:prstGeom>
          <a:noFill/>
        </p:spPr>
      </p:pic>
      <p:sp>
        <p:nvSpPr>
          <p:cNvPr id="26" name="Freeform 25"/>
          <p:cNvSpPr/>
          <p:nvPr userDrawn="1"/>
        </p:nvSpPr>
        <p:spPr>
          <a:xfrm>
            <a:off x="333376" y="6341269"/>
            <a:ext cx="202406" cy="172170"/>
          </a:xfrm>
          <a:custGeom>
            <a:avLst/>
            <a:gdLst>
              <a:gd name="connsiteX0" fmla="*/ 0 w 152400"/>
              <a:gd name="connsiteY0" fmla="*/ 22860 h 121920"/>
              <a:gd name="connsiteX1" fmla="*/ 30480 w 152400"/>
              <a:gd name="connsiteY1" fmla="*/ 99060 h 121920"/>
              <a:gd name="connsiteX2" fmla="*/ 60960 w 152400"/>
              <a:gd name="connsiteY2" fmla="*/ 121920 h 121920"/>
              <a:gd name="connsiteX3" fmla="*/ 152400 w 152400"/>
              <a:gd name="connsiteY3" fmla="*/ 68580 h 121920"/>
              <a:gd name="connsiteX4" fmla="*/ 106680 w 152400"/>
              <a:gd name="connsiteY4" fmla="*/ 0 h 121920"/>
              <a:gd name="connsiteX5" fmla="*/ 0 w 152400"/>
              <a:gd name="connsiteY5" fmla="*/ 22860 h 121920"/>
              <a:gd name="connsiteX0" fmla="*/ 0 w 152400"/>
              <a:gd name="connsiteY0" fmla="*/ 22860 h 99060"/>
              <a:gd name="connsiteX1" fmla="*/ 30480 w 152400"/>
              <a:gd name="connsiteY1" fmla="*/ 99060 h 99060"/>
              <a:gd name="connsiteX2" fmla="*/ 73596 w 152400"/>
              <a:gd name="connsiteY2" fmla="*/ 83016 h 99060"/>
              <a:gd name="connsiteX3" fmla="*/ 152400 w 152400"/>
              <a:gd name="connsiteY3" fmla="*/ 68580 h 99060"/>
              <a:gd name="connsiteX4" fmla="*/ 106680 w 152400"/>
              <a:gd name="connsiteY4" fmla="*/ 0 h 99060"/>
              <a:gd name="connsiteX5" fmla="*/ 0 w 152400"/>
              <a:gd name="connsiteY5" fmla="*/ 22860 h 99060"/>
              <a:gd name="connsiteX0" fmla="*/ 0 w 152400"/>
              <a:gd name="connsiteY0" fmla="*/ 22860 h 155024"/>
              <a:gd name="connsiteX1" fmla="*/ 30480 w 152400"/>
              <a:gd name="connsiteY1" fmla="*/ 99060 h 155024"/>
              <a:gd name="connsiteX2" fmla="*/ 73596 w 152400"/>
              <a:gd name="connsiteY2" fmla="*/ 155024 h 155024"/>
              <a:gd name="connsiteX3" fmla="*/ 152400 w 152400"/>
              <a:gd name="connsiteY3" fmla="*/ 68580 h 155024"/>
              <a:gd name="connsiteX4" fmla="*/ 106680 w 152400"/>
              <a:gd name="connsiteY4" fmla="*/ 0 h 155024"/>
              <a:gd name="connsiteX5" fmla="*/ 0 w 152400"/>
              <a:gd name="connsiteY5" fmla="*/ 22860 h 155024"/>
              <a:gd name="connsiteX0" fmla="*/ 0 w 152400"/>
              <a:gd name="connsiteY0" fmla="*/ 22860 h 155024"/>
              <a:gd name="connsiteX1" fmla="*/ 1588 w 152400"/>
              <a:gd name="connsiteY1" fmla="*/ 94921 h 155024"/>
              <a:gd name="connsiteX2" fmla="*/ 73596 w 152400"/>
              <a:gd name="connsiteY2" fmla="*/ 155024 h 155024"/>
              <a:gd name="connsiteX3" fmla="*/ 152400 w 152400"/>
              <a:gd name="connsiteY3" fmla="*/ 68580 h 155024"/>
              <a:gd name="connsiteX4" fmla="*/ 106680 w 152400"/>
              <a:gd name="connsiteY4" fmla="*/ 0 h 155024"/>
              <a:gd name="connsiteX5" fmla="*/ 0 w 152400"/>
              <a:gd name="connsiteY5" fmla="*/ 22860 h 155024"/>
              <a:gd name="connsiteX0" fmla="*/ 0 w 175865"/>
              <a:gd name="connsiteY0" fmla="*/ 22860 h 155024"/>
              <a:gd name="connsiteX1" fmla="*/ 1588 w 175865"/>
              <a:gd name="connsiteY1" fmla="*/ 94921 h 155024"/>
              <a:gd name="connsiteX2" fmla="*/ 73596 w 175865"/>
              <a:gd name="connsiteY2" fmla="*/ 155024 h 155024"/>
              <a:gd name="connsiteX3" fmla="*/ 175865 w 175865"/>
              <a:gd name="connsiteY3" fmla="*/ 51763 h 155024"/>
              <a:gd name="connsiteX4" fmla="*/ 106680 w 175865"/>
              <a:gd name="connsiteY4" fmla="*/ 0 h 155024"/>
              <a:gd name="connsiteX5" fmla="*/ 0 w 175865"/>
              <a:gd name="connsiteY5" fmla="*/ 22860 h 15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865" h="155024">
                <a:moveTo>
                  <a:pt x="0" y="22860"/>
                </a:moveTo>
                <a:cubicBezTo>
                  <a:pt x="529" y="46880"/>
                  <a:pt x="1059" y="70901"/>
                  <a:pt x="1588" y="94921"/>
                </a:cubicBezTo>
                <a:lnTo>
                  <a:pt x="73596" y="155024"/>
                </a:lnTo>
                <a:lnTo>
                  <a:pt x="175865" y="51763"/>
                </a:lnTo>
                <a:lnTo>
                  <a:pt x="106680" y="0"/>
                </a:lnTo>
                <a:lnTo>
                  <a:pt x="0" y="2286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a:solidFill>
                <a:schemeClr val="tx1">
                  <a:lumMod val="75000"/>
                  <a:lumOff val="25000"/>
                </a:schemeClr>
              </a:solidFill>
              <a:latin typeface="Calibri" pitchFamily="34" charset="0"/>
              <a:cs typeface="Calibri" pitchFamily="34" charset="0"/>
            </a:endParaRPr>
          </a:p>
        </p:txBody>
      </p:sp>
      <p:sp>
        <p:nvSpPr>
          <p:cNvPr id="22" name="Freeform 4"/>
          <p:cNvSpPr>
            <a:spLocks/>
          </p:cNvSpPr>
          <p:nvPr userDrawn="1"/>
        </p:nvSpPr>
        <p:spPr bwMode="auto">
          <a:xfrm>
            <a:off x="0" y="140861"/>
            <a:ext cx="9906000" cy="1163903"/>
          </a:xfrm>
          <a:custGeom>
            <a:avLst/>
            <a:gdLst>
              <a:gd name="connsiteX0" fmla="*/ 9509 w 10000"/>
              <a:gd name="connsiteY0" fmla="*/ 11293 h 17760"/>
              <a:gd name="connsiteX1" fmla="*/ 972 w 10000"/>
              <a:gd name="connsiteY1" fmla="*/ 11293 h 17760"/>
              <a:gd name="connsiteX2" fmla="*/ 484 w 10000"/>
              <a:gd name="connsiteY2" fmla="*/ 15878 h 17760"/>
              <a:gd name="connsiteX3" fmla="*/ 0 w 10000"/>
              <a:gd name="connsiteY3" fmla="*/ 0 h 17760"/>
              <a:gd name="connsiteX4" fmla="*/ 0 w 10000"/>
              <a:gd name="connsiteY4" fmla="*/ 12219 h 17760"/>
              <a:gd name="connsiteX5" fmla="*/ 484 w 10000"/>
              <a:gd name="connsiteY5" fmla="*/ 16756 h 17760"/>
              <a:gd name="connsiteX6" fmla="*/ 972 w 10000"/>
              <a:gd name="connsiteY6" fmla="*/ 12219 h 17760"/>
              <a:gd name="connsiteX7" fmla="*/ 9509 w 10000"/>
              <a:gd name="connsiteY7" fmla="*/ 12219 h 17760"/>
              <a:gd name="connsiteX8" fmla="*/ 10000 w 10000"/>
              <a:gd name="connsiteY8" fmla="*/ 7683 h 17760"/>
              <a:gd name="connsiteX9" fmla="*/ 10000 w 10000"/>
              <a:gd name="connsiteY9" fmla="*/ 6756 h 17760"/>
              <a:gd name="connsiteX10" fmla="*/ 9509 w 10000"/>
              <a:gd name="connsiteY10" fmla="*/ 11293 h 17760"/>
              <a:gd name="connsiteX0" fmla="*/ 9509 w 10000"/>
              <a:gd name="connsiteY0" fmla="*/ 11293 h 16756"/>
              <a:gd name="connsiteX1" fmla="*/ 972 w 10000"/>
              <a:gd name="connsiteY1" fmla="*/ 11293 h 16756"/>
              <a:gd name="connsiteX2" fmla="*/ 720 w 10000"/>
              <a:gd name="connsiteY2" fmla="*/ 5853 h 16756"/>
              <a:gd name="connsiteX3" fmla="*/ 0 w 10000"/>
              <a:gd name="connsiteY3" fmla="*/ 0 h 16756"/>
              <a:gd name="connsiteX4" fmla="*/ 0 w 10000"/>
              <a:gd name="connsiteY4" fmla="*/ 12219 h 16756"/>
              <a:gd name="connsiteX5" fmla="*/ 484 w 10000"/>
              <a:gd name="connsiteY5" fmla="*/ 16756 h 16756"/>
              <a:gd name="connsiteX6" fmla="*/ 972 w 10000"/>
              <a:gd name="connsiteY6" fmla="*/ 12219 h 16756"/>
              <a:gd name="connsiteX7" fmla="*/ 9509 w 10000"/>
              <a:gd name="connsiteY7" fmla="*/ 12219 h 16756"/>
              <a:gd name="connsiteX8" fmla="*/ 10000 w 10000"/>
              <a:gd name="connsiteY8" fmla="*/ 7683 h 16756"/>
              <a:gd name="connsiteX9" fmla="*/ 10000 w 10000"/>
              <a:gd name="connsiteY9" fmla="*/ 6756 h 16756"/>
              <a:gd name="connsiteX10" fmla="*/ 9509 w 10000"/>
              <a:gd name="connsiteY10" fmla="*/ 11293 h 16756"/>
              <a:gd name="connsiteX0" fmla="*/ 10122 w 10613"/>
              <a:gd name="connsiteY0" fmla="*/ 11447 h 16910"/>
              <a:gd name="connsiteX1" fmla="*/ 1585 w 10613"/>
              <a:gd name="connsiteY1" fmla="*/ 11447 h 16910"/>
              <a:gd name="connsiteX2" fmla="*/ 613 w 10613"/>
              <a:gd name="connsiteY2" fmla="*/ 154 h 16910"/>
              <a:gd name="connsiteX3" fmla="*/ 613 w 10613"/>
              <a:gd name="connsiteY3" fmla="*/ 12373 h 16910"/>
              <a:gd name="connsiteX4" fmla="*/ 1097 w 10613"/>
              <a:gd name="connsiteY4" fmla="*/ 16910 h 16910"/>
              <a:gd name="connsiteX5" fmla="*/ 1585 w 10613"/>
              <a:gd name="connsiteY5" fmla="*/ 12373 h 16910"/>
              <a:gd name="connsiteX6" fmla="*/ 10122 w 10613"/>
              <a:gd name="connsiteY6" fmla="*/ 12373 h 16910"/>
              <a:gd name="connsiteX7" fmla="*/ 10613 w 10613"/>
              <a:gd name="connsiteY7" fmla="*/ 7837 h 16910"/>
              <a:gd name="connsiteX8" fmla="*/ 10613 w 10613"/>
              <a:gd name="connsiteY8" fmla="*/ 6910 h 16910"/>
              <a:gd name="connsiteX9" fmla="*/ 10122 w 10613"/>
              <a:gd name="connsiteY9" fmla="*/ 11447 h 16910"/>
              <a:gd name="connsiteX0" fmla="*/ 9758 w 10249"/>
              <a:gd name="connsiteY0" fmla="*/ 13175 h 18638"/>
              <a:gd name="connsiteX1" fmla="*/ 1585 w 10249"/>
              <a:gd name="connsiteY1" fmla="*/ 1882 h 18638"/>
              <a:gd name="connsiteX2" fmla="*/ 249 w 10249"/>
              <a:gd name="connsiteY2" fmla="*/ 1882 h 18638"/>
              <a:gd name="connsiteX3" fmla="*/ 249 w 10249"/>
              <a:gd name="connsiteY3" fmla="*/ 14101 h 18638"/>
              <a:gd name="connsiteX4" fmla="*/ 733 w 10249"/>
              <a:gd name="connsiteY4" fmla="*/ 18638 h 18638"/>
              <a:gd name="connsiteX5" fmla="*/ 1221 w 10249"/>
              <a:gd name="connsiteY5" fmla="*/ 14101 h 18638"/>
              <a:gd name="connsiteX6" fmla="*/ 9758 w 10249"/>
              <a:gd name="connsiteY6" fmla="*/ 14101 h 18638"/>
              <a:gd name="connsiteX7" fmla="*/ 10249 w 10249"/>
              <a:gd name="connsiteY7" fmla="*/ 9565 h 18638"/>
              <a:gd name="connsiteX8" fmla="*/ 10249 w 10249"/>
              <a:gd name="connsiteY8" fmla="*/ 8638 h 18638"/>
              <a:gd name="connsiteX9" fmla="*/ 9758 w 10249"/>
              <a:gd name="connsiteY9" fmla="*/ 13175 h 18638"/>
              <a:gd name="connsiteX0" fmla="*/ 9509 w 10000"/>
              <a:gd name="connsiteY0" fmla="*/ 11293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509 w 10000"/>
              <a:gd name="connsiteY9" fmla="*/ 11293 h 16756"/>
              <a:gd name="connsiteX0" fmla="*/ 9469 w 10000"/>
              <a:gd name="connsiteY0" fmla="*/ 0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469 w 10000"/>
              <a:gd name="connsiteY9" fmla="*/ 0 h 16756"/>
              <a:gd name="connsiteX0" fmla="*/ 10000 w 10000"/>
              <a:gd name="connsiteY0" fmla="*/ 6756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0" fmla="*/ 10000 w 10000"/>
              <a:gd name="connsiteY0" fmla="*/ 1280 h 18036"/>
              <a:gd name="connsiteX1" fmla="*/ 1336 w 10000"/>
              <a:gd name="connsiteY1" fmla="*/ 1280 h 18036"/>
              <a:gd name="connsiteX2" fmla="*/ 0 w 10000"/>
              <a:gd name="connsiteY2" fmla="*/ 1280 h 18036"/>
              <a:gd name="connsiteX3" fmla="*/ 0 w 10000"/>
              <a:gd name="connsiteY3" fmla="*/ 13499 h 18036"/>
              <a:gd name="connsiteX4" fmla="*/ 484 w 10000"/>
              <a:gd name="connsiteY4" fmla="*/ 18036 h 18036"/>
              <a:gd name="connsiteX5" fmla="*/ 972 w 10000"/>
              <a:gd name="connsiteY5" fmla="*/ 13499 h 18036"/>
              <a:gd name="connsiteX6" fmla="*/ 9509 w 10000"/>
              <a:gd name="connsiteY6" fmla="*/ 13499 h 18036"/>
              <a:gd name="connsiteX7" fmla="*/ 10000 w 10000"/>
              <a:gd name="connsiteY7" fmla="*/ 8963 h 18036"/>
              <a:gd name="connsiteX8" fmla="*/ 10000 w 10000"/>
              <a:gd name="connsiteY8" fmla="*/ 1280 h 18036"/>
              <a:gd name="connsiteX0" fmla="*/ 10000 w 10000"/>
              <a:gd name="connsiteY0" fmla="*/ 2036 h 18792"/>
              <a:gd name="connsiteX1" fmla="*/ 0 w 10000"/>
              <a:gd name="connsiteY1" fmla="*/ 2036 h 18792"/>
              <a:gd name="connsiteX2" fmla="*/ 0 w 10000"/>
              <a:gd name="connsiteY2" fmla="*/ 14255 h 18792"/>
              <a:gd name="connsiteX3" fmla="*/ 484 w 10000"/>
              <a:gd name="connsiteY3" fmla="*/ 18792 h 18792"/>
              <a:gd name="connsiteX4" fmla="*/ 972 w 10000"/>
              <a:gd name="connsiteY4" fmla="*/ 14255 h 18792"/>
              <a:gd name="connsiteX5" fmla="*/ 9509 w 10000"/>
              <a:gd name="connsiteY5" fmla="*/ 14255 h 18792"/>
              <a:gd name="connsiteX6" fmla="*/ 10000 w 10000"/>
              <a:gd name="connsiteY6" fmla="*/ 9719 h 18792"/>
              <a:gd name="connsiteX7" fmla="*/ 10000 w 10000"/>
              <a:gd name="connsiteY7" fmla="*/ 2036 h 18792"/>
              <a:gd name="connsiteX0" fmla="*/ 10000 w 10000"/>
              <a:gd name="connsiteY0" fmla="*/ 0 h 16756"/>
              <a:gd name="connsiteX1" fmla="*/ 0 w 10000"/>
              <a:gd name="connsiteY1" fmla="*/ 0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6756"/>
              <a:gd name="connsiteX1" fmla="*/ 0 w 10000"/>
              <a:gd name="connsiteY1" fmla="*/ 771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5985"/>
              <a:gd name="connsiteX1" fmla="*/ 0 w 10000"/>
              <a:gd name="connsiteY1" fmla="*/ 0 h 15985"/>
              <a:gd name="connsiteX2" fmla="*/ 0 w 10000"/>
              <a:gd name="connsiteY2" fmla="*/ 11448 h 15985"/>
              <a:gd name="connsiteX3" fmla="*/ 484 w 10000"/>
              <a:gd name="connsiteY3" fmla="*/ 15985 h 15985"/>
              <a:gd name="connsiteX4" fmla="*/ 972 w 10000"/>
              <a:gd name="connsiteY4" fmla="*/ 11448 h 15985"/>
              <a:gd name="connsiteX5" fmla="*/ 9509 w 10000"/>
              <a:gd name="connsiteY5" fmla="*/ 11448 h 15985"/>
              <a:gd name="connsiteX6" fmla="*/ 10000 w 10000"/>
              <a:gd name="connsiteY6" fmla="*/ 6912 h 15985"/>
              <a:gd name="connsiteX7" fmla="*/ 10000 w 10000"/>
              <a:gd name="connsiteY7" fmla="*/ 0 h 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5985">
                <a:moveTo>
                  <a:pt x="10000" y="0"/>
                </a:moveTo>
                <a:lnTo>
                  <a:pt x="0" y="0"/>
                </a:lnTo>
                <a:lnTo>
                  <a:pt x="0" y="11448"/>
                </a:lnTo>
                <a:cubicBezTo>
                  <a:pt x="382" y="11448"/>
                  <a:pt x="484" y="15985"/>
                  <a:pt x="484" y="15985"/>
                </a:cubicBezTo>
                <a:cubicBezTo>
                  <a:pt x="484" y="15985"/>
                  <a:pt x="587" y="11448"/>
                  <a:pt x="972" y="11448"/>
                </a:cubicBezTo>
                <a:lnTo>
                  <a:pt x="9509" y="11448"/>
                </a:lnTo>
                <a:cubicBezTo>
                  <a:pt x="9894" y="11448"/>
                  <a:pt x="10000" y="6912"/>
                  <a:pt x="10000" y="6912"/>
                </a:cubicBezTo>
                <a:lnTo>
                  <a:pt x="1000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57756" rtl="0" eaLnBrk="1" latinLnBrk="0" hangingPunct="1"/>
            <a:endParaRPr lang="fr-FR" sz="2400" kern="1200" dirty="0">
              <a:solidFill>
                <a:schemeClr val="tx2">
                  <a:lumMod val="50000"/>
                </a:schemeClr>
              </a:solidFill>
              <a:latin typeface="+mn-lt"/>
              <a:ea typeface="+mn-ea"/>
              <a:cs typeface="+mn-cs"/>
            </a:endParaRPr>
          </a:p>
        </p:txBody>
      </p:sp>
      <p:graphicFrame>
        <p:nvGraphicFramePr>
          <p:cNvPr id="8" name="Object 7" hidden="1"/>
          <p:cNvGraphicFramePr>
            <a:graphicFrameLocks noChangeAspect="1"/>
          </p:cNvGraphicFramePr>
          <p:nvPr>
            <p:custDataLst>
              <p:tags r:id="rId16"/>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212" name="think-cell Slide" r:id="rId18" imgW="360" imgH="360" progId="">
                  <p:embed/>
                </p:oleObj>
              </mc:Choice>
              <mc:Fallback>
                <p:oleObj name="think-cell Slide" r:id="rId18" imgW="360" imgH="360" progId="">
                  <p:embed/>
                  <p:pic>
                    <p:nvPicPr>
                      <p:cNvPr id="0" name="Picture 7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 Placeholder 2"/>
          <p:cNvSpPr>
            <a:spLocks noGrp="1"/>
          </p:cNvSpPr>
          <p:nvPr>
            <p:ph type="body" idx="1"/>
          </p:nvPr>
        </p:nvSpPr>
        <p:spPr>
          <a:xfrm>
            <a:off x="323392" y="1501977"/>
            <a:ext cx="9438125" cy="4636540"/>
          </a:xfrm>
          <a:prstGeom prst="rect">
            <a:avLst/>
          </a:prstGeom>
        </p:spPr>
        <p:txBody>
          <a:bodyPr vert="horz" lIns="108000" tIns="72000" rIns="72000" bIns="72000" rtlCol="0">
            <a:noAutofit/>
          </a:bodyPr>
          <a:lstStyle/>
          <a:p>
            <a:pPr lvl="0"/>
            <a:r>
              <a:rPr lang="en-US" noProof="0" dirty="0"/>
              <a:t>Click to edit Master text style</a:t>
            </a:r>
          </a:p>
          <a:p>
            <a:pPr lvl="1"/>
            <a:r>
              <a:rPr lang="en-US" noProof="0" dirty="0"/>
              <a:t>Text style level 2</a:t>
            </a:r>
          </a:p>
          <a:p>
            <a:pPr lvl="2"/>
            <a:r>
              <a:rPr lang="en-US" noProof="0" dirty="0"/>
              <a:t>Text style level 3</a:t>
            </a:r>
          </a:p>
        </p:txBody>
      </p:sp>
      <p:sp>
        <p:nvSpPr>
          <p:cNvPr id="11" name="TextBox 10"/>
          <p:cNvSpPr txBox="1"/>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bg1"/>
                </a:solidFill>
              </a:rPr>
              <a:pPr algn="ctr"/>
              <a:t>‹#›</a:t>
            </a:fld>
            <a:endParaRPr lang="en-US" sz="700" dirty="0">
              <a:solidFill>
                <a:schemeClr val="bg1"/>
              </a:solidFill>
            </a:endParaRPr>
          </a:p>
        </p:txBody>
      </p:sp>
      <p:sp>
        <p:nvSpPr>
          <p:cNvPr id="12" name="Rectangle 11"/>
          <p:cNvSpPr>
            <a:spLocks noChangeArrowheads="1"/>
          </p:cNvSpPr>
          <p:nvPr/>
        </p:nvSpPr>
        <p:spPr bwMode="auto">
          <a:xfrm>
            <a:off x="6741830" y="6623403"/>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a:solidFill>
                  <a:schemeClr val="bg1"/>
                </a:solidFill>
                <a:latin typeface="+mj-lt"/>
                <a:cs typeface="Helvetica Light"/>
              </a:rPr>
              <a:t>Copyright © Capgemini 2017. All Rights Reserved</a:t>
            </a:r>
          </a:p>
        </p:txBody>
      </p:sp>
      <p:pic>
        <p:nvPicPr>
          <p:cNvPr id="31" name="Picture 30" descr="Logo_White_Capgemini.png"/>
          <p:cNvPicPr>
            <a:picLocks noChangeAspect="1"/>
          </p:cNvPicPr>
          <p:nvPr userDrawn="1"/>
        </p:nvPicPr>
        <p:blipFill>
          <a:blip r:embed="rId20" cstate="email"/>
          <a:stretch>
            <a:fillRect/>
          </a:stretch>
        </p:blipFill>
        <p:spPr>
          <a:xfrm>
            <a:off x="627222" y="6547770"/>
            <a:ext cx="1140327" cy="275960"/>
          </a:xfrm>
          <a:prstGeom prst="rect">
            <a:avLst/>
          </a:prstGeom>
        </p:spPr>
      </p:pic>
      <p:sp>
        <p:nvSpPr>
          <p:cNvPr id="21" name="Freeform 4"/>
          <p:cNvSpPr>
            <a:spLocks/>
          </p:cNvSpPr>
          <p:nvPr userDrawn="1"/>
        </p:nvSpPr>
        <p:spPr bwMode="auto">
          <a:xfrm>
            <a:off x="2" y="-9"/>
            <a:ext cx="9906000" cy="1002143"/>
          </a:xfrm>
          <a:custGeom>
            <a:avLst/>
            <a:gdLst>
              <a:gd name="connsiteX0" fmla="*/ 9509 w 10000"/>
              <a:gd name="connsiteY0" fmla="*/ 11293 h 17760"/>
              <a:gd name="connsiteX1" fmla="*/ 972 w 10000"/>
              <a:gd name="connsiteY1" fmla="*/ 11293 h 17760"/>
              <a:gd name="connsiteX2" fmla="*/ 484 w 10000"/>
              <a:gd name="connsiteY2" fmla="*/ 15878 h 17760"/>
              <a:gd name="connsiteX3" fmla="*/ 0 w 10000"/>
              <a:gd name="connsiteY3" fmla="*/ 0 h 17760"/>
              <a:gd name="connsiteX4" fmla="*/ 0 w 10000"/>
              <a:gd name="connsiteY4" fmla="*/ 12219 h 17760"/>
              <a:gd name="connsiteX5" fmla="*/ 484 w 10000"/>
              <a:gd name="connsiteY5" fmla="*/ 16756 h 17760"/>
              <a:gd name="connsiteX6" fmla="*/ 972 w 10000"/>
              <a:gd name="connsiteY6" fmla="*/ 12219 h 17760"/>
              <a:gd name="connsiteX7" fmla="*/ 9509 w 10000"/>
              <a:gd name="connsiteY7" fmla="*/ 12219 h 17760"/>
              <a:gd name="connsiteX8" fmla="*/ 10000 w 10000"/>
              <a:gd name="connsiteY8" fmla="*/ 7683 h 17760"/>
              <a:gd name="connsiteX9" fmla="*/ 10000 w 10000"/>
              <a:gd name="connsiteY9" fmla="*/ 6756 h 17760"/>
              <a:gd name="connsiteX10" fmla="*/ 9509 w 10000"/>
              <a:gd name="connsiteY10" fmla="*/ 11293 h 17760"/>
              <a:gd name="connsiteX0" fmla="*/ 9509 w 10000"/>
              <a:gd name="connsiteY0" fmla="*/ 11293 h 16756"/>
              <a:gd name="connsiteX1" fmla="*/ 972 w 10000"/>
              <a:gd name="connsiteY1" fmla="*/ 11293 h 16756"/>
              <a:gd name="connsiteX2" fmla="*/ 720 w 10000"/>
              <a:gd name="connsiteY2" fmla="*/ 5853 h 16756"/>
              <a:gd name="connsiteX3" fmla="*/ 0 w 10000"/>
              <a:gd name="connsiteY3" fmla="*/ 0 h 16756"/>
              <a:gd name="connsiteX4" fmla="*/ 0 w 10000"/>
              <a:gd name="connsiteY4" fmla="*/ 12219 h 16756"/>
              <a:gd name="connsiteX5" fmla="*/ 484 w 10000"/>
              <a:gd name="connsiteY5" fmla="*/ 16756 h 16756"/>
              <a:gd name="connsiteX6" fmla="*/ 972 w 10000"/>
              <a:gd name="connsiteY6" fmla="*/ 12219 h 16756"/>
              <a:gd name="connsiteX7" fmla="*/ 9509 w 10000"/>
              <a:gd name="connsiteY7" fmla="*/ 12219 h 16756"/>
              <a:gd name="connsiteX8" fmla="*/ 10000 w 10000"/>
              <a:gd name="connsiteY8" fmla="*/ 7683 h 16756"/>
              <a:gd name="connsiteX9" fmla="*/ 10000 w 10000"/>
              <a:gd name="connsiteY9" fmla="*/ 6756 h 16756"/>
              <a:gd name="connsiteX10" fmla="*/ 9509 w 10000"/>
              <a:gd name="connsiteY10" fmla="*/ 11293 h 16756"/>
              <a:gd name="connsiteX0" fmla="*/ 10122 w 10613"/>
              <a:gd name="connsiteY0" fmla="*/ 11447 h 16910"/>
              <a:gd name="connsiteX1" fmla="*/ 1585 w 10613"/>
              <a:gd name="connsiteY1" fmla="*/ 11447 h 16910"/>
              <a:gd name="connsiteX2" fmla="*/ 613 w 10613"/>
              <a:gd name="connsiteY2" fmla="*/ 154 h 16910"/>
              <a:gd name="connsiteX3" fmla="*/ 613 w 10613"/>
              <a:gd name="connsiteY3" fmla="*/ 12373 h 16910"/>
              <a:gd name="connsiteX4" fmla="*/ 1097 w 10613"/>
              <a:gd name="connsiteY4" fmla="*/ 16910 h 16910"/>
              <a:gd name="connsiteX5" fmla="*/ 1585 w 10613"/>
              <a:gd name="connsiteY5" fmla="*/ 12373 h 16910"/>
              <a:gd name="connsiteX6" fmla="*/ 10122 w 10613"/>
              <a:gd name="connsiteY6" fmla="*/ 12373 h 16910"/>
              <a:gd name="connsiteX7" fmla="*/ 10613 w 10613"/>
              <a:gd name="connsiteY7" fmla="*/ 7837 h 16910"/>
              <a:gd name="connsiteX8" fmla="*/ 10613 w 10613"/>
              <a:gd name="connsiteY8" fmla="*/ 6910 h 16910"/>
              <a:gd name="connsiteX9" fmla="*/ 10122 w 10613"/>
              <a:gd name="connsiteY9" fmla="*/ 11447 h 16910"/>
              <a:gd name="connsiteX0" fmla="*/ 9758 w 10249"/>
              <a:gd name="connsiteY0" fmla="*/ 13175 h 18638"/>
              <a:gd name="connsiteX1" fmla="*/ 1585 w 10249"/>
              <a:gd name="connsiteY1" fmla="*/ 1882 h 18638"/>
              <a:gd name="connsiteX2" fmla="*/ 249 w 10249"/>
              <a:gd name="connsiteY2" fmla="*/ 1882 h 18638"/>
              <a:gd name="connsiteX3" fmla="*/ 249 w 10249"/>
              <a:gd name="connsiteY3" fmla="*/ 14101 h 18638"/>
              <a:gd name="connsiteX4" fmla="*/ 733 w 10249"/>
              <a:gd name="connsiteY4" fmla="*/ 18638 h 18638"/>
              <a:gd name="connsiteX5" fmla="*/ 1221 w 10249"/>
              <a:gd name="connsiteY5" fmla="*/ 14101 h 18638"/>
              <a:gd name="connsiteX6" fmla="*/ 9758 w 10249"/>
              <a:gd name="connsiteY6" fmla="*/ 14101 h 18638"/>
              <a:gd name="connsiteX7" fmla="*/ 10249 w 10249"/>
              <a:gd name="connsiteY7" fmla="*/ 9565 h 18638"/>
              <a:gd name="connsiteX8" fmla="*/ 10249 w 10249"/>
              <a:gd name="connsiteY8" fmla="*/ 8638 h 18638"/>
              <a:gd name="connsiteX9" fmla="*/ 9758 w 10249"/>
              <a:gd name="connsiteY9" fmla="*/ 13175 h 18638"/>
              <a:gd name="connsiteX0" fmla="*/ 9509 w 10000"/>
              <a:gd name="connsiteY0" fmla="*/ 11293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509 w 10000"/>
              <a:gd name="connsiteY9" fmla="*/ 11293 h 16756"/>
              <a:gd name="connsiteX0" fmla="*/ 9469 w 10000"/>
              <a:gd name="connsiteY0" fmla="*/ 0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9" fmla="*/ 9469 w 10000"/>
              <a:gd name="connsiteY9" fmla="*/ 0 h 16756"/>
              <a:gd name="connsiteX0" fmla="*/ 10000 w 10000"/>
              <a:gd name="connsiteY0" fmla="*/ 6756 h 16756"/>
              <a:gd name="connsiteX1" fmla="*/ 1336 w 10000"/>
              <a:gd name="connsiteY1" fmla="*/ 0 h 16756"/>
              <a:gd name="connsiteX2" fmla="*/ 0 w 10000"/>
              <a:gd name="connsiteY2" fmla="*/ 0 h 16756"/>
              <a:gd name="connsiteX3" fmla="*/ 0 w 10000"/>
              <a:gd name="connsiteY3" fmla="*/ 12219 h 16756"/>
              <a:gd name="connsiteX4" fmla="*/ 484 w 10000"/>
              <a:gd name="connsiteY4" fmla="*/ 16756 h 16756"/>
              <a:gd name="connsiteX5" fmla="*/ 972 w 10000"/>
              <a:gd name="connsiteY5" fmla="*/ 12219 h 16756"/>
              <a:gd name="connsiteX6" fmla="*/ 9509 w 10000"/>
              <a:gd name="connsiteY6" fmla="*/ 12219 h 16756"/>
              <a:gd name="connsiteX7" fmla="*/ 10000 w 10000"/>
              <a:gd name="connsiteY7" fmla="*/ 7683 h 16756"/>
              <a:gd name="connsiteX8" fmla="*/ 10000 w 10000"/>
              <a:gd name="connsiteY8" fmla="*/ 6756 h 16756"/>
              <a:gd name="connsiteX0" fmla="*/ 10000 w 10000"/>
              <a:gd name="connsiteY0" fmla="*/ 1280 h 18036"/>
              <a:gd name="connsiteX1" fmla="*/ 1336 w 10000"/>
              <a:gd name="connsiteY1" fmla="*/ 1280 h 18036"/>
              <a:gd name="connsiteX2" fmla="*/ 0 w 10000"/>
              <a:gd name="connsiteY2" fmla="*/ 1280 h 18036"/>
              <a:gd name="connsiteX3" fmla="*/ 0 w 10000"/>
              <a:gd name="connsiteY3" fmla="*/ 13499 h 18036"/>
              <a:gd name="connsiteX4" fmla="*/ 484 w 10000"/>
              <a:gd name="connsiteY4" fmla="*/ 18036 h 18036"/>
              <a:gd name="connsiteX5" fmla="*/ 972 w 10000"/>
              <a:gd name="connsiteY5" fmla="*/ 13499 h 18036"/>
              <a:gd name="connsiteX6" fmla="*/ 9509 w 10000"/>
              <a:gd name="connsiteY6" fmla="*/ 13499 h 18036"/>
              <a:gd name="connsiteX7" fmla="*/ 10000 w 10000"/>
              <a:gd name="connsiteY7" fmla="*/ 8963 h 18036"/>
              <a:gd name="connsiteX8" fmla="*/ 10000 w 10000"/>
              <a:gd name="connsiteY8" fmla="*/ 1280 h 18036"/>
              <a:gd name="connsiteX0" fmla="*/ 10000 w 10000"/>
              <a:gd name="connsiteY0" fmla="*/ 2036 h 18792"/>
              <a:gd name="connsiteX1" fmla="*/ 0 w 10000"/>
              <a:gd name="connsiteY1" fmla="*/ 2036 h 18792"/>
              <a:gd name="connsiteX2" fmla="*/ 0 w 10000"/>
              <a:gd name="connsiteY2" fmla="*/ 14255 h 18792"/>
              <a:gd name="connsiteX3" fmla="*/ 484 w 10000"/>
              <a:gd name="connsiteY3" fmla="*/ 18792 h 18792"/>
              <a:gd name="connsiteX4" fmla="*/ 972 w 10000"/>
              <a:gd name="connsiteY4" fmla="*/ 14255 h 18792"/>
              <a:gd name="connsiteX5" fmla="*/ 9509 w 10000"/>
              <a:gd name="connsiteY5" fmla="*/ 14255 h 18792"/>
              <a:gd name="connsiteX6" fmla="*/ 10000 w 10000"/>
              <a:gd name="connsiteY6" fmla="*/ 9719 h 18792"/>
              <a:gd name="connsiteX7" fmla="*/ 10000 w 10000"/>
              <a:gd name="connsiteY7" fmla="*/ 2036 h 18792"/>
              <a:gd name="connsiteX0" fmla="*/ 10000 w 10000"/>
              <a:gd name="connsiteY0" fmla="*/ 0 h 16756"/>
              <a:gd name="connsiteX1" fmla="*/ 0 w 10000"/>
              <a:gd name="connsiteY1" fmla="*/ 0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6756"/>
              <a:gd name="connsiteX1" fmla="*/ 0 w 10000"/>
              <a:gd name="connsiteY1" fmla="*/ 771 h 16756"/>
              <a:gd name="connsiteX2" fmla="*/ 0 w 10000"/>
              <a:gd name="connsiteY2" fmla="*/ 12219 h 16756"/>
              <a:gd name="connsiteX3" fmla="*/ 484 w 10000"/>
              <a:gd name="connsiteY3" fmla="*/ 16756 h 16756"/>
              <a:gd name="connsiteX4" fmla="*/ 972 w 10000"/>
              <a:gd name="connsiteY4" fmla="*/ 12219 h 16756"/>
              <a:gd name="connsiteX5" fmla="*/ 9509 w 10000"/>
              <a:gd name="connsiteY5" fmla="*/ 12219 h 16756"/>
              <a:gd name="connsiteX6" fmla="*/ 10000 w 10000"/>
              <a:gd name="connsiteY6" fmla="*/ 7683 h 16756"/>
              <a:gd name="connsiteX7" fmla="*/ 10000 w 10000"/>
              <a:gd name="connsiteY7" fmla="*/ 0 h 16756"/>
              <a:gd name="connsiteX0" fmla="*/ 10000 w 10000"/>
              <a:gd name="connsiteY0" fmla="*/ 0 h 15985"/>
              <a:gd name="connsiteX1" fmla="*/ 0 w 10000"/>
              <a:gd name="connsiteY1" fmla="*/ 0 h 15985"/>
              <a:gd name="connsiteX2" fmla="*/ 0 w 10000"/>
              <a:gd name="connsiteY2" fmla="*/ 11448 h 15985"/>
              <a:gd name="connsiteX3" fmla="*/ 484 w 10000"/>
              <a:gd name="connsiteY3" fmla="*/ 15985 h 15985"/>
              <a:gd name="connsiteX4" fmla="*/ 972 w 10000"/>
              <a:gd name="connsiteY4" fmla="*/ 11448 h 15985"/>
              <a:gd name="connsiteX5" fmla="*/ 9509 w 10000"/>
              <a:gd name="connsiteY5" fmla="*/ 11448 h 15985"/>
              <a:gd name="connsiteX6" fmla="*/ 10000 w 10000"/>
              <a:gd name="connsiteY6" fmla="*/ 6912 h 15985"/>
              <a:gd name="connsiteX7" fmla="*/ 10000 w 10000"/>
              <a:gd name="connsiteY7" fmla="*/ 0 h 1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5985">
                <a:moveTo>
                  <a:pt x="10000" y="0"/>
                </a:moveTo>
                <a:lnTo>
                  <a:pt x="0" y="0"/>
                </a:lnTo>
                <a:lnTo>
                  <a:pt x="0" y="11448"/>
                </a:lnTo>
                <a:cubicBezTo>
                  <a:pt x="382" y="11448"/>
                  <a:pt x="484" y="15985"/>
                  <a:pt x="484" y="15985"/>
                </a:cubicBezTo>
                <a:cubicBezTo>
                  <a:pt x="484" y="15985"/>
                  <a:pt x="587" y="11448"/>
                  <a:pt x="972" y="11448"/>
                </a:cubicBezTo>
                <a:lnTo>
                  <a:pt x="9509" y="11448"/>
                </a:lnTo>
                <a:cubicBezTo>
                  <a:pt x="9894" y="11448"/>
                  <a:pt x="10000" y="6912"/>
                  <a:pt x="10000" y="6912"/>
                </a:cubicBezTo>
                <a:lnTo>
                  <a:pt x="10000" y="0"/>
                </a:lnTo>
                <a:close/>
              </a:path>
            </a:pathLst>
          </a:custGeom>
          <a:solidFill>
            <a:schemeClr val="accent5">
              <a:lumMod val="75000"/>
            </a:schemeClr>
          </a:solidFill>
          <a:ln w="25400" cap="flat" cmpd="sng" algn="ctr">
            <a:noFill/>
            <a:prstDash val="solid"/>
          </a:ln>
          <a:effectLst/>
        </p:spPr>
        <p:txBody>
          <a:bodyPr rtlCol="0" anchor="ctr"/>
          <a:lstStyle/>
          <a:p>
            <a:pPr marL="182563" marR="0" lvl="0" indent="0" algn="l" defTabSz="957756"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chemeClr val="bg1"/>
              </a:solidFill>
              <a:effectLst/>
              <a:uLnTx/>
              <a:uFillTx/>
              <a:latin typeface="Arial"/>
              <a:ea typeface="+mn-ea"/>
              <a:cs typeface="+mn-cs"/>
            </a:endParaRPr>
          </a:p>
        </p:txBody>
      </p:sp>
      <p:sp>
        <p:nvSpPr>
          <p:cNvPr id="2" name="Title Placeholder 1"/>
          <p:cNvSpPr>
            <a:spLocks noGrp="1"/>
          </p:cNvSpPr>
          <p:nvPr>
            <p:ph type="title"/>
          </p:nvPr>
        </p:nvSpPr>
        <p:spPr>
          <a:xfrm>
            <a:off x="1" y="0"/>
            <a:ext cx="9905999" cy="723331"/>
          </a:xfrm>
          <a:prstGeom prst="rect">
            <a:avLst/>
          </a:prstGeom>
        </p:spPr>
        <p:txBody>
          <a:bodyPr vert="horz" lIns="297529" tIns="33059" rIns="165294" bIns="33059" rtlCol="0" anchor="ctr">
            <a:noAutofit/>
          </a:bodyPr>
          <a:lstStyle/>
          <a:p>
            <a:r>
              <a:rPr lang="fr-FR" noProof="0" dirty="0"/>
              <a:t>Cliquez pour modifier le style du titre</a:t>
            </a:r>
            <a:endParaRPr lang="en-US" noProof="0" dirty="0"/>
          </a:p>
        </p:txBody>
      </p:sp>
    </p:spTree>
  </p:cSld>
  <p:clrMap bg1="lt1" tx1="dk1" bg2="lt2" tx2="dk2" accent1="accent1" accent2="accent2" accent3="accent3" accent4="accent4" accent5="accent5" accent6="accent6" hlink="hlink" folHlink="folHlink"/>
  <p:sldLayoutIdLst>
    <p:sldLayoutId id="2147483928" r:id="rId1"/>
    <p:sldLayoutId id="2147483965" r:id="rId2"/>
    <p:sldLayoutId id="2147484046" r:id="rId3"/>
    <p:sldLayoutId id="2147483966" r:id="rId4"/>
    <p:sldLayoutId id="2147483962" r:id="rId5"/>
    <p:sldLayoutId id="2147483964" r:id="rId6"/>
    <p:sldLayoutId id="2147483971" r:id="rId7"/>
    <p:sldLayoutId id="2147483934" r:id="rId8"/>
    <p:sldLayoutId id="2147483967" r:id="rId9"/>
    <p:sldLayoutId id="2147483968" r:id="rId10"/>
    <p:sldLayoutId id="2147483969" r:id="rId11"/>
    <p:sldLayoutId id="2147483970" r:id="rId12"/>
    <p:sldLayoutId id="2147484080" r:id="rId13"/>
  </p:sldLayoutIdLst>
  <p:txStyles>
    <p:titleStyle>
      <a:lvl1pPr marL="0" indent="0" algn="l" defTabSz="914342" rtl="0" eaLnBrk="1" latinLnBrk="0" hangingPunct="1">
        <a:lnSpc>
          <a:spcPct val="100000"/>
        </a:lnSpc>
        <a:spcBef>
          <a:spcPct val="0"/>
        </a:spcBef>
        <a:buNone/>
        <a:defRPr sz="2800" b="0" kern="1200">
          <a:solidFill>
            <a:schemeClr val="bg1"/>
          </a:solidFill>
          <a:latin typeface="Calibri" pitchFamily="34" charset="0"/>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000" b="0" kern="1200">
          <a:solidFill>
            <a:schemeClr val="tx2">
              <a:lumMod val="50000"/>
            </a:schemeClr>
          </a:solidFill>
          <a:latin typeface="Calibri" pitchFamily="34" charset="0"/>
          <a:ea typeface="+mn-ea"/>
          <a:cs typeface="+mn-cs"/>
        </a:defRPr>
      </a:lvl1pPr>
      <a:lvl2pPr marL="541338" indent="-269875" algn="l" defTabSz="914342" rtl="0" eaLnBrk="1" latinLnBrk="0" hangingPunct="1">
        <a:lnSpc>
          <a:spcPct val="90000"/>
        </a:lnSpc>
        <a:spcBef>
          <a:spcPts val="0"/>
        </a:spcBef>
        <a:spcAft>
          <a:spcPts val="600"/>
        </a:spcAft>
        <a:buClr>
          <a:schemeClr val="accent3"/>
        </a:buClr>
        <a:buFont typeface="Book Antiqua" pitchFamily="18" charset="0"/>
        <a:buChar char="―"/>
        <a:defRPr sz="1600" kern="1200">
          <a:solidFill>
            <a:schemeClr val="tx2">
              <a:lumMod val="50000"/>
            </a:schemeClr>
          </a:solidFill>
          <a:latin typeface="Calibri" pitchFamily="34" charset="0"/>
          <a:ea typeface="+mn-ea"/>
          <a:cs typeface="+mn-cs"/>
        </a:defRPr>
      </a:lvl2pPr>
      <a:lvl3pPr marL="892175" indent="-260350" algn="l" defTabSz="914342" rtl="0" eaLnBrk="1" latinLnBrk="0" hangingPunct="1">
        <a:lnSpc>
          <a:spcPct val="90000"/>
        </a:lnSpc>
        <a:spcBef>
          <a:spcPts val="0"/>
        </a:spcBef>
        <a:spcAft>
          <a:spcPts val="600"/>
        </a:spcAft>
        <a:buClr>
          <a:schemeClr val="accent2"/>
        </a:buClr>
        <a:buFont typeface="Arial" pitchFamily="34" charset="0"/>
        <a:buChar char="•"/>
        <a:tabLst/>
        <a:defRPr sz="1400" kern="1200">
          <a:solidFill>
            <a:schemeClr val="tx2">
              <a:lumMod val="50000"/>
            </a:schemeClr>
          </a:solidFill>
          <a:latin typeface="Calibri" pitchFamily="34" charset="0"/>
          <a:ea typeface="+mn-ea"/>
          <a:cs typeface="+mn-cs"/>
        </a:defRPr>
      </a:lvl3pPr>
      <a:lvl4pPr marL="892175" indent="-260350" algn="l" defTabSz="914342" rtl="0" eaLnBrk="1" latinLnBrk="0" hangingPunct="1">
        <a:lnSpc>
          <a:spcPct val="90000"/>
        </a:lnSpc>
        <a:spcBef>
          <a:spcPts val="0"/>
        </a:spcBef>
        <a:spcAft>
          <a:spcPts val="600"/>
        </a:spcAft>
        <a:buClr>
          <a:schemeClr val="bg2"/>
        </a:buClr>
        <a:buFont typeface="Arial" pitchFamily="34" charset="0"/>
        <a:buChar char="–"/>
        <a:tabLst/>
        <a:defRPr sz="1200" kern="1200">
          <a:solidFill>
            <a:schemeClr val="tx2">
              <a:lumMod val="50000"/>
            </a:schemeClr>
          </a:solidFill>
          <a:latin typeface="Calibri" pitchFamily="34" charset="0"/>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3277" name="think-cell Slide" r:id="rId7" imgW="360" imgH="360" progId="">
                  <p:embed/>
                </p:oleObj>
              </mc:Choice>
              <mc:Fallback>
                <p:oleObj name="think-cell Slide" r:id="rId7" imgW="360" imgH="360" progId="">
                  <p:embed/>
                  <p:pic>
                    <p:nvPicPr>
                      <p:cNvPr id="0" name="Picture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dirty="0">
              <a:solidFill>
                <a:schemeClr val="bg1"/>
              </a:solidFill>
              <a:latin typeface="Arial"/>
              <a:cs typeface="Arial"/>
            </a:endParaRPr>
          </a:p>
        </p:txBody>
      </p:sp>
      <p:pic>
        <p:nvPicPr>
          <p:cNvPr id="9" name="Picture 104" descr="C:\Users\UserSim\Desktop\Capgemini\moto.emf"/>
          <p:cNvPicPr>
            <a:picLocks noChangeAspect="1" noChangeArrowheads="1"/>
          </p:cNvPicPr>
          <p:nvPr/>
        </p:nvPicPr>
        <p:blipFill>
          <a:blip r:embed="rId9" cstate="email"/>
          <a:srcRect/>
          <a:stretch>
            <a:fillRect/>
          </a:stretch>
        </p:blipFill>
        <p:spPr bwMode="auto">
          <a:xfrm>
            <a:off x="6406875" y="1209254"/>
            <a:ext cx="2880000" cy="229353"/>
          </a:xfrm>
          <a:prstGeom prst="rect">
            <a:avLst/>
          </a:prstGeom>
          <a:noFill/>
        </p:spPr>
      </p:pic>
      <p:sp>
        <p:nvSpPr>
          <p:cNvPr id="15" name="Rectangle 14"/>
          <p:cNvSpPr/>
          <p:nvPr/>
        </p:nvSpPr>
        <p:spPr>
          <a:xfrm>
            <a:off x="6763620" y="5457935"/>
            <a:ext cx="2523255" cy="380480"/>
          </a:xfrm>
          <a:prstGeom prst="rect">
            <a:avLst/>
          </a:prstGeom>
        </p:spPr>
        <p:txBody>
          <a:bodyPr wrap="none" lIns="0" tIns="36000" rIns="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0"/>
          </p:cNvPr>
          <p:cNvPicPr>
            <a:picLocks noChangeAspect="1" noChangeArrowheads="1"/>
          </p:cNvPicPr>
          <p:nvPr/>
        </p:nvPicPr>
        <p:blipFill>
          <a:blip r:embed="rId11" cstate="email"/>
          <a:srcRect/>
          <a:stretch>
            <a:fillRect/>
          </a:stretch>
        </p:blipFill>
        <p:spPr bwMode="auto">
          <a:xfrm>
            <a:off x="7689877" y="5932547"/>
            <a:ext cx="278223" cy="263770"/>
          </a:xfrm>
          <a:prstGeom prst="rect">
            <a:avLst/>
          </a:prstGeom>
          <a:noFill/>
        </p:spPr>
      </p:pic>
      <p:pic>
        <p:nvPicPr>
          <p:cNvPr id="17" name="Picture 4" descr="C:\Users\UserSim\Desktop\DS_icons\128x128 shadows\linkedin.png">
            <a:hlinkClick r:id="rId12"/>
          </p:cNvPr>
          <p:cNvPicPr>
            <a:picLocks noChangeAspect="1" noChangeArrowheads="1"/>
          </p:cNvPicPr>
          <p:nvPr/>
        </p:nvPicPr>
        <p:blipFill>
          <a:blip r:embed="rId13" cstate="email"/>
          <a:srcRect/>
          <a:stretch>
            <a:fillRect/>
          </a:stretch>
        </p:blipFill>
        <p:spPr bwMode="auto">
          <a:xfrm>
            <a:off x="8025290" y="5932547"/>
            <a:ext cx="281313" cy="266700"/>
          </a:xfrm>
          <a:prstGeom prst="rect">
            <a:avLst/>
          </a:prstGeom>
          <a:noFill/>
        </p:spPr>
      </p:pic>
      <p:pic>
        <p:nvPicPr>
          <p:cNvPr id="18" name="Picture 5" descr="C:\Users\UserSim\Desktop\DS_icons\128x128 shadows\twitter.png">
            <a:hlinkClick r:id="rId14"/>
          </p:cNvPr>
          <p:cNvPicPr>
            <a:picLocks noChangeAspect="1" noChangeArrowheads="1"/>
          </p:cNvPicPr>
          <p:nvPr/>
        </p:nvPicPr>
        <p:blipFill>
          <a:blip r:embed="rId15" cstate="email"/>
          <a:srcRect/>
          <a:stretch>
            <a:fillRect/>
          </a:stretch>
        </p:blipFill>
        <p:spPr bwMode="auto">
          <a:xfrm>
            <a:off x="8654345" y="5932547"/>
            <a:ext cx="281313" cy="266700"/>
          </a:xfrm>
          <a:prstGeom prst="rect">
            <a:avLst/>
          </a:prstGeom>
          <a:noFill/>
        </p:spPr>
      </p:pic>
      <p:pic>
        <p:nvPicPr>
          <p:cNvPr id="19" name="Picture 6" descr="C:\Users\UserSim\Desktop\DS_icons\128x128 shadows\youtube.png">
            <a:hlinkClick r:id="rId16"/>
          </p:cNvPr>
          <p:cNvPicPr>
            <a:picLocks noChangeAspect="1" noChangeArrowheads="1"/>
          </p:cNvPicPr>
          <p:nvPr/>
        </p:nvPicPr>
        <p:blipFill>
          <a:blip r:embed="rId17" cstate="email"/>
          <a:srcRect/>
          <a:stretch>
            <a:fillRect/>
          </a:stretch>
        </p:blipFill>
        <p:spPr bwMode="auto">
          <a:xfrm>
            <a:off x="8992848" y="5932547"/>
            <a:ext cx="281313" cy="266700"/>
          </a:xfrm>
          <a:prstGeom prst="rect">
            <a:avLst/>
          </a:prstGeom>
          <a:noFill/>
        </p:spPr>
      </p:pic>
      <p:pic>
        <p:nvPicPr>
          <p:cNvPr id="20" name="Image 22" descr="Picto_Slideshare.gif">
            <a:hlinkClick r:id="rId18"/>
          </p:cNvPr>
          <p:cNvPicPr preferRelativeResize="0">
            <a:picLocks/>
          </p:cNvPicPr>
          <p:nvPr/>
        </p:nvPicPr>
        <p:blipFill>
          <a:blip r:embed="rId19" cstate="email">
            <a:extLst>
              <a:ext uri="{28A0092B-C50C-407E-A947-70E740481C1C}">
                <a14:useLocalDpi xmlns:a14="http://schemas.microsoft.com/office/drawing/2010/main"/>
              </a:ext>
            </a:extLst>
          </a:blip>
          <a:srcRect l="4793" t="6316" r="5718" b="7969"/>
          <a:stretch>
            <a:fillRect/>
          </a:stretch>
        </p:blipFill>
        <p:spPr>
          <a:xfrm>
            <a:off x="8363793" y="5932547"/>
            <a:ext cx="233362" cy="238125"/>
          </a:xfrm>
          <a:prstGeom prst="roundRect">
            <a:avLst/>
          </a:prstGeom>
          <a:effectLst>
            <a:outerShdw blurRad="38100" dist="25400" dir="5400000" sx="98000" sy="98000" algn="t" rotWithShape="0">
              <a:schemeClr val="tx2">
                <a:alpha val="51000"/>
              </a:schemeClr>
            </a:outerShdw>
          </a:effectLst>
        </p:spPr>
      </p:pic>
      <p:pic>
        <p:nvPicPr>
          <p:cNvPr id="13" name="Image 12" descr="Capgemini_logo.jpg"/>
          <p:cNvPicPr>
            <a:picLocks noChangeAspect="1"/>
          </p:cNvPicPr>
          <p:nvPr/>
        </p:nvPicPr>
        <p:blipFill>
          <a:blip r:embed="rId20" cstate="print"/>
          <a:stretch>
            <a:fillRect/>
          </a:stretch>
        </p:blipFill>
        <p:spPr>
          <a:xfrm>
            <a:off x="747567" y="1014965"/>
            <a:ext cx="2880000" cy="686046"/>
          </a:xfrm>
          <a:prstGeom prst="rect">
            <a:avLst/>
          </a:prstGeom>
        </p:spPr>
      </p:pic>
    </p:spTree>
  </p:cSld>
  <p:clrMap bg1="lt1" tx1="dk1" bg2="lt2" tx2="dk2" accent1="accent1" accent2="accent2" accent3="accent3" accent4="accent4" accent5="accent5" accent6="accent6" hlink="hlink" folHlink="folHlink"/>
  <p:sldLayoutIdLst>
    <p:sldLayoutId id="2147483940" r:id="rId1"/>
    <p:sldLayoutId id="2147483945" r:id="rId2"/>
    <p:sldLayoutId id="2147483961"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81"/>
          <p:cNvGraphicFramePr>
            <a:graphicFrameLocks noChangeAspect="1"/>
          </p:cNvGraphicFramePr>
          <p:nvPr>
            <p:custDataLst>
              <p:tags r:id="rId9"/>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3784" name="think-cell Slide" r:id="rId18" imgW="360" imgH="360" progId="">
                  <p:embed/>
                </p:oleObj>
              </mc:Choice>
              <mc:Fallback>
                <p:oleObj name="think-cell Slide" r:id="rId18" imgW="360" imgH="360" progId="">
                  <p:embed/>
                  <p:pic>
                    <p:nvPicPr>
                      <p:cNvPr id="0"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10"/>
            </p:custDataLst>
          </p:nvPr>
        </p:nvSpPr>
        <p:spPr bwMode="auto">
          <a:xfrm>
            <a:off x="8" y="1"/>
            <a:ext cx="9906000" cy="1001713"/>
          </a:xfrm>
          <a:prstGeom prst="rect">
            <a:avLst/>
          </a:prstGeom>
          <a:noFill/>
          <a:ln w="9525">
            <a:noFill/>
            <a:miter lim="800000"/>
            <a:headEnd/>
            <a:tailEnd/>
          </a:ln>
        </p:spPr>
        <p:txBody>
          <a:bodyPr vert="horz" wrap="square" lIns="297529" tIns="33059" rIns="165294" bIns="33059"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custDataLst>
              <p:tags r:id="rId11"/>
            </p:custDataLst>
          </p:nvPr>
        </p:nvSpPr>
        <p:spPr bwMode="auto">
          <a:xfrm>
            <a:off x="323858" y="1501775"/>
            <a:ext cx="9261475" cy="4775200"/>
          </a:xfrm>
          <a:prstGeom prst="rect">
            <a:avLst/>
          </a:prstGeom>
          <a:noFill/>
          <a:ln w="9525">
            <a:noFill/>
            <a:miter lim="800000"/>
            <a:headEnd/>
            <a:tailEnd/>
          </a:ln>
        </p:spPr>
        <p:txBody>
          <a:bodyPr vert="horz" wrap="square" lIns="0" tIns="72000" rIns="72000" bIns="72000" numCol="1" anchor="t" anchorCtr="0" compatLnSpc="1">
            <a:prstTxWarp prst="textNoShape">
              <a:avLst/>
            </a:prstTxWarp>
          </a:bodyPr>
          <a:lstStyle/>
          <a:p>
            <a:pPr lvl="0"/>
            <a:r>
              <a:rPr lang="en-US"/>
              <a:t>Click to edit Master text style</a:t>
            </a:r>
          </a:p>
          <a:p>
            <a:pPr lvl="1"/>
            <a:r>
              <a:rPr lang="en-US"/>
              <a:t>Text style level 2</a:t>
            </a:r>
          </a:p>
          <a:p>
            <a:pPr lvl="2"/>
            <a:r>
              <a:rPr lang="en-US"/>
              <a:t>Text style level 3</a:t>
            </a:r>
          </a:p>
          <a:p>
            <a:pPr lvl="3"/>
            <a:r>
              <a:rPr lang="en-US"/>
              <a:t>Text style level 4</a:t>
            </a:r>
          </a:p>
        </p:txBody>
      </p:sp>
      <p:sp>
        <p:nvSpPr>
          <p:cNvPr id="11" name="TextBox 10"/>
          <p:cNvSpPr txBox="1"/>
          <p:nvPr>
            <p:custDataLst>
              <p:tags r:id="rId12"/>
            </p:custDataLst>
          </p:nvPr>
        </p:nvSpPr>
        <p:spPr>
          <a:xfrm>
            <a:off x="9567318" y="6661264"/>
            <a:ext cx="110643" cy="107722"/>
          </a:xfrm>
          <a:prstGeom prst="rect">
            <a:avLst/>
          </a:prstGeom>
          <a:noFill/>
        </p:spPr>
        <p:txBody>
          <a:bodyPr wrap="none" lIns="0" tIns="0" rIns="0" bIns="0" anchor="ctr">
            <a:spAutoFit/>
          </a:bodyPr>
          <a:lstStyle/>
          <a:p>
            <a:pPr algn="ctr">
              <a:defRPr/>
            </a:pPr>
            <a:fld id="{37F1FA39-6468-4A58-98D5-4E0463F5D752}" type="slidenum">
              <a:rPr lang="en-US" sz="700">
                <a:solidFill>
                  <a:srgbClr val="998C85"/>
                </a:solidFill>
                <a:cs typeface="Arial" pitchFamily="34" charset="0"/>
              </a:rPr>
              <a:pPr algn="ctr">
                <a:defRPr/>
              </a:pPr>
              <a:t>‹#›</a:t>
            </a:fld>
            <a:endParaRPr lang="en-US" sz="700" dirty="0">
              <a:solidFill>
                <a:srgbClr val="998C85"/>
              </a:solidFill>
              <a:cs typeface="Arial" pitchFamily="34" charset="0"/>
            </a:endParaRPr>
          </a:p>
        </p:txBody>
      </p:sp>
      <p:sp>
        <p:nvSpPr>
          <p:cNvPr id="9" name="Freeform 4"/>
          <p:cNvSpPr>
            <a:spLocks/>
          </p:cNvSpPr>
          <p:nvPr>
            <p:custDataLst>
              <p:tags r:id="rId13"/>
            </p:custDataLst>
          </p:nvPr>
        </p:nvSpPr>
        <p:spPr bwMode="auto">
          <a:xfrm>
            <a:off x="8" y="676279"/>
            <a:ext cx="9906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a:defRPr/>
            </a:pPr>
            <a:endParaRPr lang="fr-FR" dirty="0">
              <a:solidFill>
                <a:srgbClr val="263147"/>
              </a:solidFill>
              <a:cs typeface="Arial" pitchFamily="34" charset="0"/>
            </a:endParaRPr>
          </a:p>
        </p:txBody>
      </p:sp>
      <p:sp>
        <p:nvSpPr>
          <p:cNvPr id="12" name="Rectangle 11"/>
          <p:cNvSpPr>
            <a:spLocks noChangeArrowheads="1"/>
          </p:cNvSpPr>
          <p:nvPr>
            <p:custDataLst>
              <p:tags r:id="rId14"/>
            </p:custDataLst>
          </p:nvPr>
        </p:nvSpPr>
        <p:spPr bwMode="auto">
          <a:xfrm>
            <a:off x="6742113" y="6623050"/>
            <a:ext cx="2660650" cy="184150"/>
          </a:xfrm>
          <a:prstGeom prst="rect">
            <a:avLst/>
          </a:prstGeom>
          <a:noFill/>
          <a:ln w="19050">
            <a:noFill/>
            <a:miter lim="800000"/>
            <a:headEnd/>
            <a:tailEnd/>
          </a:ln>
          <a:effectLst/>
        </p:spPr>
        <p:txBody>
          <a:bodyPr lIns="35997" tIns="35997" rIns="35997" bIns="35997" anchor="b"/>
          <a:lstStyle/>
          <a:p>
            <a:pPr algn="r" defTabSz="995445" eaLnBrk="0" hangingPunct="0">
              <a:lnSpc>
                <a:spcPct val="90000"/>
              </a:lnSpc>
              <a:spcBef>
                <a:spcPct val="10000"/>
              </a:spcBef>
              <a:defRPr/>
            </a:pPr>
            <a:r>
              <a:rPr lang="en-US" altLang="en-US" sz="700" dirty="0">
                <a:solidFill>
                  <a:srgbClr val="998C85"/>
                </a:solidFill>
                <a:cs typeface="Helvetica Light"/>
              </a:rPr>
              <a:t>Copyright © Capgemini 2013. All Rights Reserved</a:t>
            </a:r>
          </a:p>
        </p:txBody>
      </p:sp>
      <p:sp>
        <p:nvSpPr>
          <p:cNvPr id="13" name="Rectangle 12"/>
          <p:cNvSpPr/>
          <p:nvPr>
            <p:custDataLst>
              <p:tags r:id="rId15"/>
            </p:custDataLst>
          </p:nvPr>
        </p:nvSpPr>
        <p:spPr>
          <a:xfrm>
            <a:off x="7488246" y="6427788"/>
            <a:ext cx="1914525" cy="195262"/>
          </a:xfrm>
          <a:prstGeom prst="rect">
            <a:avLst/>
          </a:prstGeom>
        </p:spPr>
        <p:txBody>
          <a:bodyPr wrap="none" lIns="35997" tIns="35997" rIns="35997" bIns="35997" anchor="b"/>
          <a:lstStyle/>
          <a:p>
            <a:pPr algn="r">
              <a:defRPr/>
            </a:pPr>
            <a:r>
              <a:rPr lang="en-US" sz="700" dirty="0">
                <a:solidFill>
                  <a:srgbClr val="998C85"/>
                </a:solidFill>
                <a:cs typeface="Arial" pitchFamily="34" charset="0"/>
              </a:rPr>
              <a:t>SFDC CoE Recommendations | December 2013 | Financial Services</a:t>
            </a:r>
          </a:p>
        </p:txBody>
      </p:sp>
      <p:pic>
        <p:nvPicPr>
          <p:cNvPr id="1034" name="Picture 103" descr="C:\Users\UserSim\Desktop\Capgemini\Capgemini_logo_cmyk.png"/>
          <p:cNvPicPr>
            <a:picLocks noChangeAspect="1" noChangeArrowheads="1"/>
          </p:cNvPicPr>
          <p:nvPr>
            <p:custDataLst>
              <p:tags r:id="rId16"/>
            </p:custDataLst>
          </p:nvPr>
        </p:nvPicPr>
        <p:blipFill>
          <a:blip r:embed="rId20" cstate="print"/>
          <a:srcRect/>
          <a:stretch>
            <a:fillRect/>
          </a:stretch>
        </p:blipFill>
        <p:spPr bwMode="auto">
          <a:xfrm>
            <a:off x="158758" y="6443679"/>
            <a:ext cx="1311275" cy="320675"/>
          </a:xfrm>
          <a:prstGeom prst="rect">
            <a:avLst/>
          </a:prstGeom>
          <a:noFill/>
          <a:ln w="9525">
            <a:noFill/>
            <a:miter lim="800000"/>
            <a:headEnd/>
            <a:tailEnd/>
          </a:ln>
        </p:spPr>
      </p:pic>
      <p:cxnSp>
        <p:nvCxnSpPr>
          <p:cNvPr id="15" name="Straight Connector 5"/>
          <p:cNvCxnSpPr/>
          <p:nvPr>
            <p:custDataLst>
              <p:tags r:id="rId17"/>
            </p:custDataLst>
          </p:nvPr>
        </p:nvCxnSpPr>
        <p:spPr>
          <a:xfrm flipH="1">
            <a:off x="8" y="6362700"/>
            <a:ext cx="9906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4050" r:id="rId1"/>
    <p:sldLayoutId id="2147484051" r:id="rId2"/>
    <p:sldLayoutId id="2147484053" r:id="rId3"/>
    <p:sldLayoutId id="2147484054" r:id="rId4"/>
    <p:sldLayoutId id="2147484055" r:id="rId5"/>
    <p:sldLayoutId id="2147484056" r:id="rId6"/>
  </p:sldLayoutIdLst>
  <p:txStyles>
    <p:titleStyle>
      <a:lvl1pPr algn="l" defTabSz="912813" rtl="0" eaLnBrk="0" fontAlgn="base" hangingPunct="0">
        <a:spcBef>
          <a:spcPct val="0"/>
        </a:spcBef>
        <a:spcAft>
          <a:spcPct val="0"/>
        </a:spcAft>
        <a:defRPr sz="2600" kern="1200">
          <a:solidFill>
            <a:schemeClr val="tx1"/>
          </a:solidFill>
          <a:latin typeface="+mj-lt"/>
          <a:ea typeface="+mj-ea"/>
          <a:cs typeface="+mj-cs"/>
        </a:defRPr>
      </a:lvl1pPr>
      <a:lvl2pPr algn="l" defTabSz="912813" rtl="0" eaLnBrk="0" fontAlgn="base" hangingPunct="0">
        <a:spcBef>
          <a:spcPct val="0"/>
        </a:spcBef>
        <a:spcAft>
          <a:spcPct val="0"/>
        </a:spcAft>
        <a:defRPr sz="2600">
          <a:solidFill>
            <a:schemeClr val="tx1"/>
          </a:solidFill>
          <a:latin typeface="Arial" pitchFamily="34" charset="0"/>
        </a:defRPr>
      </a:lvl2pPr>
      <a:lvl3pPr algn="l" defTabSz="912813" rtl="0" eaLnBrk="0" fontAlgn="base" hangingPunct="0">
        <a:spcBef>
          <a:spcPct val="0"/>
        </a:spcBef>
        <a:spcAft>
          <a:spcPct val="0"/>
        </a:spcAft>
        <a:defRPr sz="2600">
          <a:solidFill>
            <a:schemeClr val="tx1"/>
          </a:solidFill>
          <a:latin typeface="Arial" pitchFamily="34" charset="0"/>
        </a:defRPr>
      </a:lvl3pPr>
      <a:lvl4pPr algn="l" defTabSz="912813" rtl="0" eaLnBrk="0" fontAlgn="base" hangingPunct="0">
        <a:spcBef>
          <a:spcPct val="0"/>
        </a:spcBef>
        <a:spcAft>
          <a:spcPct val="0"/>
        </a:spcAft>
        <a:defRPr sz="2600">
          <a:solidFill>
            <a:schemeClr val="tx1"/>
          </a:solidFill>
          <a:latin typeface="Arial" pitchFamily="34" charset="0"/>
        </a:defRPr>
      </a:lvl4pPr>
      <a:lvl5pPr algn="l" defTabSz="912813" rtl="0" eaLnBrk="0" fontAlgn="base" hangingPunct="0">
        <a:spcBef>
          <a:spcPct val="0"/>
        </a:spcBef>
        <a:spcAft>
          <a:spcPct val="0"/>
        </a:spcAft>
        <a:defRPr sz="2600">
          <a:solidFill>
            <a:schemeClr val="tx1"/>
          </a:solidFill>
          <a:latin typeface="Arial" pitchFamily="34" charset="0"/>
        </a:defRPr>
      </a:lvl5pPr>
      <a:lvl6pPr marL="457200" algn="l" defTabSz="912813" rtl="0" fontAlgn="base">
        <a:spcBef>
          <a:spcPct val="0"/>
        </a:spcBef>
        <a:spcAft>
          <a:spcPct val="0"/>
        </a:spcAft>
        <a:defRPr sz="2600">
          <a:solidFill>
            <a:schemeClr val="tx1"/>
          </a:solidFill>
          <a:latin typeface="Arial" pitchFamily="34" charset="0"/>
        </a:defRPr>
      </a:lvl6pPr>
      <a:lvl7pPr marL="914400" algn="l" defTabSz="912813" rtl="0" fontAlgn="base">
        <a:spcBef>
          <a:spcPct val="0"/>
        </a:spcBef>
        <a:spcAft>
          <a:spcPct val="0"/>
        </a:spcAft>
        <a:defRPr sz="2600">
          <a:solidFill>
            <a:schemeClr val="tx1"/>
          </a:solidFill>
          <a:latin typeface="Arial" pitchFamily="34" charset="0"/>
        </a:defRPr>
      </a:lvl7pPr>
      <a:lvl8pPr marL="1371600" algn="l" defTabSz="912813" rtl="0" fontAlgn="base">
        <a:spcBef>
          <a:spcPct val="0"/>
        </a:spcBef>
        <a:spcAft>
          <a:spcPct val="0"/>
        </a:spcAft>
        <a:defRPr sz="2600">
          <a:solidFill>
            <a:schemeClr val="tx1"/>
          </a:solidFill>
          <a:latin typeface="Arial" pitchFamily="34" charset="0"/>
        </a:defRPr>
      </a:lvl8pPr>
      <a:lvl9pPr marL="1828800" algn="l" defTabSz="912813" rtl="0" fontAlgn="base">
        <a:spcBef>
          <a:spcPct val="0"/>
        </a:spcBef>
        <a:spcAft>
          <a:spcPct val="0"/>
        </a:spcAft>
        <a:defRPr sz="2600">
          <a:solidFill>
            <a:schemeClr val="tx1"/>
          </a:solidFill>
          <a:latin typeface="Arial" pitchFamily="34" charset="0"/>
        </a:defRPr>
      </a:lvl9pPr>
    </p:titleStyle>
    <p:bodyStyle>
      <a:lvl1pPr marL="228600" indent="-228600" algn="l" defTabSz="912813" rtl="0" eaLnBrk="0" fontAlgn="base" hangingPunct="0">
        <a:spcBef>
          <a:spcPct val="0"/>
        </a:spcBef>
        <a:spcAft>
          <a:spcPts val="600"/>
        </a:spcAft>
        <a:buClr>
          <a:srgbClr val="0098C7"/>
        </a:buClr>
        <a:buFont typeface="Wingdings" pitchFamily="2" charset="2"/>
        <a:buChar char="§"/>
        <a:defRPr sz="1400" kern="1200">
          <a:solidFill>
            <a:srgbClr val="4E4641"/>
          </a:solidFill>
          <a:latin typeface="+mn-lt"/>
          <a:ea typeface="+mn-ea"/>
          <a:cs typeface="+mn-cs"/>
        </a:defRPr>
      </a:lvl1pPr>
      <a:lvl2pPr marL="457200" indent="-228600" algn="l" defTabSz="912813" rtl="0" eaLnBrk="0" fontAlgn="base" hangingPunct="0">
        <a:spcBef>
          <a:spcPct val="0"/>
        </a:spcBef>
        <a:spcAft>
          <a:spcPts val="600"/>
        </a:spcAft>
        <a:buClr>
          <a:srgbClr val="AC2B37"/>
        </a:buClr>
        <a:buFont typeface="Wingdings" pitchFamily="2" charset="2"/>
        <a:buChar char="§"/>
        <a:defRPr sz="1400" kern="1200">
          <a:solidFill>
            <a:srgbClr val="4E4641"/>
          </a:solidFill>
          <a:latin typeface="+mn-lt"/>
          <a:ea typeface="+mn-ea"/>
          <a:cs typeface="+mn-cs"/>
        </a:defRPr>
      </a:lvl2pPr>
      <a:lvl3pPr marL="685800" indent="-228600" algn="l" defTabSz="912813" rtl="0" eaLnBrk="0" fontAlgn="base" hangingPunct="0">
        <a:spcBef>
          <a:spcPct val="0"/>
        </a:spcBef>
        <a:spcAft>
          <a:spcPts val="600"/>
        </a:spcAft>
        <a:buClr>
          <a:schemeClr val="accent2"/>
        </a:buClr>
        <a:buFont typeface="Arial" pitchFamily="34" charset="0"/>
        <a:buChar char="•"/>
        <a:defRPr sz="1400" kern="1200">
          <a:solidFill>
            <a:srgbClr val="4E4641"/>
          </a:solidFill>
          <a:latin typeface="+mn-lt"/>
          <a:ea typeface="+mn-ea"/>
          <a:cs typeface="+mn-cs"/>
        </a:defRPr>
      </a:lvl3pPr>
      <a:lvl4pPr marL="914400" indent="-228600" algn="l" defTabSz="912813" rtl="0" eaLnBrk="0" fontAlgn="base" hangingPunct="0">
        <a:spcBef>
          <a:spcPct val="0"/>
        </a:spcBef>
        <a:spcAft>
          <a:spcPts val="600"/>
        </a:spcAft>
        <a:buClr>
          <a:schemeClr val="bg2"/>
        </a:buClr>
        <a:buFont typeface="Arial" pitchFamily="34" charset="0"/>
        <a:buChar char="–"/>
        <a:defRPr sz="1400" kern="1200">
          <a:solidFill>
            <a:srgbClr val="4E4641"/>
          </a:solidFill>
          <a:latin typeface="+mn-lt"/>
          <a:ea typeface="+mn-ea"/>
          <a:cs typeface="+mn-cs"/>
        </a:defRPr>
      </a:lvl4pPr>
      <a:lvl5pPr marL="1608138" indent="-192088" algn="l" defTabSz="912813" rtl="0" eaLnBrk="0" fontAlgn="base" hangingPunct="0">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423000" name="think-cell Slide" r:id="rId13" imgW="360" imgH="360" progId="">
                  <p:embed/>
                </p:oleObj>
              </mc:Choice>
              <mc:Fallback>
                <p:oleObj name="think-cell Slide" r:id="rId13" imgW="360" imgH="360" progId="">
                  <p:embed/>
                  <p:pic>
                    <p:nvPicPr>
                      <p:cNvPr id="0" name="Object 1" hidden="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1" y="1"/>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341382" y="1495426"/>
            <a:ext cx="9223375" cy="4772025"/>
          </a:xfrm>
          <a:prstGeom prst="rect">
            <a:avLst/>
          </a:prstGeom>
        </p:spPr>
        <p:txBody>
          <a:bodyPr vert="horz" lIns="0" tIns="33059" rIns="33059" bIns="33059"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nvSpPr>
        <p:spPr>
          <a:xfrm>
            <a:off x="9567559"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00234B"/>
                </a:solidFill>
              </a:rPr>
              <a:pPr algn="ctr"/>
              <a:t>‹#›</a:t>
            </a:fld>
            <a:endParaRPr lang="en-US" sz="700" dirty="0">
              <a:solidFill>
                <a:srgbClr val="00234B"/>
              </a:solidFill>
            </a:endParaRPr>
          </a:p>
        </p:txBody>
      </p:sp>
      <p:sp>
        <p:nvSpPr>
          <p:cNvPr id="9" name="Freeform 4"/>
          <p:cNvSpPr>
            <a:spLocks/>
          </p:cNvSpPr>
          <p:nvPr/>
        </p:nvSpPr>
        <p:spPr bwMode="auto">
          <a:xfrm>
            <a:off x="2"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3"/>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00234B"/>
              </a:solidFill>
            </a:endParaRPr>
          </a:p>
        </p:txBody>
      </p:sp>
      <p:sp>
        <p:nvSpPr>
          <p:cNvPr id="12" name="Rectangle 11"/>
          <p:cNvSpPr>
            <a:spLocks noChangeArrowheads="1"/>
          </p:cNvSpPr>
          <p:nvPr/>
        </p:nvSpPr>
        <p:spPr bwMode="auto">
          <a:xfrm>
            <a:off x="6741830" y="6623541"/>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00234B"/>
                </a:solidFill>
                <a:cs typeface="Helvetica Light"/>
              </a:rPr>
              <a:t>Copyright © Capgemini 2013. All Rights Reserved</a:t>
            </a:r>
          </a:p>
        </p:txBody>
      </p:sp>
      <p:sp>
        <p:nvSpPr>
          <p:cNvPr id="13" name="Rectangle 12"/>
          <p:cNvSpPr/>
          <p:nvPr/>
        </p:nvSpPr>
        <p:spPr>
          <a:xfrm>
            <a:off x="7487920" y="6427223"/>
            <a:ext cx="1914554" cy="195814"/>
          </a:xfrm>
          <a:prstGeom prst="rect">
            <a:avLst/>
          </a:prstGeom>
        </p:spPr>
        <p:txBody>
          <a:bodyPr wrap="none" lIns="35997" tIns="35997" rIns="35997" bIns="35997" anchor="b" anchorCtr="0">
            <a:noAutofit/>
          </a:bodyPr>
          <a:lstStyle/>
          <a:p>
            <a:pPr algn="r"/>
            <a:r>
              <a:rPr lang="en-US" sz="700" dirty="0">
                <a:solidFill>
                  <a:srgbClr val="00234B"/>
                </a:solidFill>
              </a:rPr>
              <a:t>Presentation Title | Date</a:t>
            </a:r>
          </a:p>
        </p:txBody>
      </p:sp>
      <p:cxnSp>
        <p:nvCxnSpPr>
          <p:cNvPr id="15" name="Straight Connector 5"/>
          <p:cNvCxnSpPr/>
          <p:nvPr/>
        </p:nvCxnSpPr>
        <p:spPr>
          <a:xfrm flipH="1">
            <a:off x="2" y="6362700"/>
            <a:ext cx="9905999"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17" name="Picture 103" descr="C:\Users\UserSim\Desktop\Capgemini\Capgemini_logo_cmyk.png"/>
          <p:cNvPicPr>
            <a:picLocks noChangeAspect="1" noChangeArrowheads="1"/>
          </p:cNvPicPr>
          <p:nvPr/>
        </p:nvPicPr>
        <p:blipFill>
          <a:blip r:embed="rId15" cstate="email"/>
          <a:srcRect/>
          <a:stretch>
            <a:fillRect/>
          </a:stretch>
        </p:blipFill>
        <p:spPr bwMode="auto">
          <a:xfrm>
            <a:off x="341313" y="6452167"/>
            <a:ext cx="1360170" cy="320040"/>
          </a:xfrm>
          <a:prstGeom prst="rect">
            <a:avLst/>
          </a:prstGeom>
          <a:noFill/>
        </p:spPr>
      </p:pic>
    </p:spTree>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Lst>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228600" indent="-228600" algn="l" defTabSz="914342" rtl="0" eaLnBrk="1" latinLnBrk="0" hangingPunct="1">
        <a:spcBef>
          <a:spcPts val="0"/>
        </a:spcBef>
        <a:spcAft>
          <a:spcPts val="600"/>
        </a:spcAft>
        <a:buClr>
          <a:schemeClr val="accent1"/>
        </a:buClr>
        <a:buFont typeface="Wingdings" pitchFamily="2" charset="2"/>
        <a:buChar char="§"/>
        <a:defRPr sz="2200" b="0" kern="1200">
          <a:solidFill>
            <a:schemeClr val="tx1"/>
          </a:solidFill>
          <a:latin typeface="+mn-lt"/>
          <a:ea typeface="+mn-ea"/>
          <a:cs typeface="+mn-cs"/>
        </a:defRPr>
      </a:lvl1pPr>
      <a:lvl2pPr marL="457200" indent="-228600" algn="l" defTabSz="914342" rtl="0" eaLnBrk="1" latinLnBrk="0" hangingPunct="1">
        <a:spcBef>
          <a:spcPts val="0"/>
        </a:spcBef>
        <a:spcAft>
          <a:spcPts val="600"/>
        </a:spcAft>
        <a:buClr>
          <a:schemeClr val="accent1"/>
        </a:buClr>
        <a:buFont typeface="Arial" pitchFamily="34" charset="0"/>
        <a:buChar char="•"/>
        <a:defRPr sz="1800" kern="1200">
          <a:solidFill>
            <a:schemeClr val="tx1"/>
          </a:solidFill>
          <a:latin typeface="+mn-lt"/>
          <a:ea typeface="+mn-ea"/>
          <a:cs typeface="+mn-cs"/>
        </a:defRPr>
      </a:lvl2pPr>
      <a:lvl3pPr marL="685800" indent="-228600" algn="l" defTabSz="914342" rtl="0" eaLnBrk="1" latinLnBrk="0" hangingPunct="1">
        <a:spcBef>
          <a:spcPts val="0"/>
        </a:spcBef>
        <a:spcAft>
          <a:spcPts val="600"/>
        </a:spcAft>
        <a:buClr>
          <a:schemeClr val="accent1"/>
        </a:buClr>
        <a:buFont typeface="Arial" pitchFamily="34" charset="0"/>
        <a:buChar char="–"/>
        <a:defRPr sz="1600" kern="1200">
          <a:solidFill>
            <a:schemeClr val="tx1"/>
          </a:solidFill>
          <a:latin typeface="+mn-lt"/>
          <a:ea typeface="+mn-ea"/>
          <a:cs typeface="+mn-cs"/>
        </a:defRPr>
      </a:lvl3pPr>
      <a:lvl4pPr marL="914400" marR="0" indent="-228600" algn="l" defTabSz="914342" rtl="0" eaLnBrk="1" fontAlgn="auto" latinLnBrk="0" hangingPunct="1">
        <a:lnSpc>
          <a:spcPct val="100000"/>
        </a:lnSpc>
        <a:spcBef>
          <a:spcPts val="0"/>
        </a:spcBef>
        <a:spcAft>
          <a:spcPts val="0"/>
        </a:spcAft>
        <a:buClr>
          <a:schemeClr val="accent1"/>
        </a:buClr>
        <a:buSzTx/>
        <a:buFont typeface="Courier New" pitchFamily="49" charset="0"/>
        <a:buChar char="o"/>
        <a:tabLst/>
        <a:defRPr sz="1400" kern="1200">
          <a:solidFill>
            <a:schemeClr val="tx1"/>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4"/>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35288" name="think-cell Slide" r:id="rId15" imgW="360" imgH="360" progId="">
                  <p:embed/>
                </p:oleObj>
              </mc:Choice>
              <mc:Fallback>
                <p:oleObj name="think-cell Slide" r:id="rId15" imgW="360" imgH="360" progId="">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5"/>
            </p:custDataLst>
          </p:nvPr>
        </p:nvSpPr>
        <p:spPr bwMode="auto">
          <a:xfrm flipV="1">
            <a:off x="-1657" y="1677994"/>
            <a:ext cx="9907657"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dirty="0">
              <a:solidFill>
                <a:prstClr val="white"/>
              </a:solidFill>
              <a:latin typeface="Arial"/>
              <a:cs typeface="Arial"/>
            </a:endParaRPr>
          </a:p>
        </p:txBody>
      </p:sp>
      <p:pic>
        <p:nvPicPr>
          <p:cNvPr id="8" name="Image 10" descr="Capgemini_logo_lr.tif"/>
          <p:cNvPicPr>
            <a:picLocks noChangeAspect="1"/>
          </p:cNvPicPr>
          <p:nvPr>
            <p:custDataLst>
              <p:tags r:id="rId6"/>
            </p:custDataLst>
          </p:nvPr>
        </p:nvPicPr>
        <p:blipFill>
          <a:blip r:embed="rId17" cstate="email"/>
          <a:stretch>
            <a:fillRect/>
          </a:stretch>
        </p:blipFill>
        <p:spPr>
          <a:xfrm>
            <a:off x="690569" y="930776"/>
            <a:ext cx="3154765" cy="776000"/>
          </a:xfrm>
          <a:prstGeom prst="rect">
            <a:avLst/>
          </a:prstGeom>
        </p:spPr>
      </p:pic>
      <p:pic>
        <p:nvPicPr>
          <p:cNvPr id="9" name="Picture 104" descr="C:\Users\UserSim\Desktop\Capgemini\moto.emf"/>
          <p:cNvPicPr>
            <a:picLocks noChangeAspect="1" noChangeArrowheads="1"/>
          </p:cNvPicPr>
          <p:nvPr>
            <p:custDataLst>
              <p:tags r:id="rId7"/>
            </p:custDataLst>
          </p:nvPr>
        </p:nvPicPr>
        <p:blipFill>
          <a:blip r:embed="rId18" cstate="email"/>
          <a:srcRect/>
          <a:stretch>
            <a:fillRect/>
          </a:stretch>
        </p:blipFill>
        <p:spPr bwMode="auto">
          <a:xfrm>
            <a:off x="5491631" y="1173628"/>
            <a:ext cx="3645293" cy="290298"/>
          </a:xfrm>
          <a:prstGeom prst="rect">
            <a:avLst/>
          </a:prstGeom>
          <a:noFill/>
        </p:spPr>
      </p:pic>
      <p:sp>
        <p:nvSpPr>
          <p:cNvPr id="13" name="Rectangle 12"/>
          <p:cNvSpPr/>
          <p:nvPr>
            <p:custDataLst>
              <p:tags r:id="rId8"/>
            </p:custDataLst>
          </p:nvPr>
        </p:nvSpPr>
        <p:spPr>
          <a:xfrm>
            <a:off x="5523917" y="6379668"/>
            <a:ext cx="4382083" cy="282207"/>
          </a:xfrm>
          <a:prstGeom prst="rect">
            <a:avLst/>
          </a:prstGeom>
        </p:spPr>
        <p:txBody>
          <a:bodyPr wrap="square" lIns="33059" tIns="33059" rIns="330588" bIns="33059" anchor="b" anchorCtr="0">
            <a:spAutoFit/>
          </a:bodyPr>
          <a:lstStyle/>
          <a:p>
            <a:pPr algn="r"/>
            <a:r>
              <a:rPr lang="en-US" sz="700" dirty="0">
                <a:solidFill>
                  <a:prstClr val="white"/>
                </a:solidFill>
                <a:latin typeface="Arial"/>
                <a:cs typeface="Arial"/>
              </a:rPr>
              <a:t>The information contained in this presentation is proprietary.</a:t>
            </a:r>
          </a:p>
          <a:p>
            <a:pPr algn="r"/>
            <a:r>
              <a:rPr lang="en-US" sz="700" dirty="0">
                <a:solidFill>
                  <a:prstClr val="white"/>
                </a:solidFill>
                <a:latin typeface="Arial"/>
                <a:cs typeface="Arial"/>
              </a:rPr>
              <a:t>© 2017 Capgemini. All rights reserved.</a:t>
            </a:r>
          </a:p>
        </p:txBody>
      </p:sp>
      <p:sp>
        <p:nvSpPr>
          <p:cNvPr id="15" name="Rectangle 14"/>
          <p:cNvSpPr/>
          <p:nvPr>
            <p:custDataLst>
              <p:tags r:id="rId9"/>
            </p:custDataLst>
          </p:nvPr>
        </p:nvSpPr>
        <p:spPr>
          <a:xfrm>
            <a:off x="6982878" y="5457935"/>
            <a:ext cx="2923122" cy="380480"/>
          </a:xfrm>
          <a:prstGeom prst="rect">
            <a:avLst/>
          </a:prstGeom>
        </p:spPr>
        <p:txBody>
          <a:bodyPr wrap="none" lIns="36000" tIns="36000" rIns="360000" bIns="36000" anchor="b" anchorCtr="0">
            <a:spAutoFit/>
          </a:bodyPr>
          <a:lstStyle/>
          <a:p>
            <a:pPr algn="r"/>
            <a:r>
              <a:rPr lang="en-US" sz="2000" b="1" dirty="0">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19"/>
          </p:cNvPr>
          <p:cNvPicPr>
            <a:picLocks noChangeAspect="1" noChangeArrowheads="1"/>
          </p:cNvPicPr>
          <p:nvPr>
            <p:custDataLst>
              <p:tags r:id="rId10"/>
            </p:custDataLst>
          </p:nvPr>
        </p:nvPicPr>
        <p:blipFill>
          <a:blip r:embed="rId20" cstate="email"/>
          <a:srcRect/>
          <a:stretch>
            <a:fillRect/>
          </a:stretch>
        </p:blipFill>
        <p:spPr bwMode="auto">
          <a:xfrm>
            <a:off x="7939252" y="5932547"/>
            <a:ext cx="278223" cy="263770"/>
          </a:xfrm>
          <a:prstGeom prst="rect">
            <a:avLst/>
          </a:prstGeom>
          <a:noFill/>
        </p:spPr>
      </p:pic>
      <p:pic>
        <p:nvPicPr>
          <p:cNvPr id="17" name="Picture 4" descr="C:\Users\UserSim\Desktop\DS_icons\128x128 shadows\linkedin.png">
            <a:hlinkClick r:id="rId21"/>
          </p:cNvPr>
          <p:cNvPicPr>
            <a:picLocks noChangeAspect="1" noChangeArrowheads="1"/>
          </p:cNvPicPr>
          <p:nvPr>
            <p:custDataLst>
              <p:tags r:id="rId11"/>
            </p:custDataLst>
          </p:nvPr>
        </p:nvPicPr>
        <p:blipFill>
          <a:blip r:embed="rId22" cstate="email"/>
          <a:srcRect/>
          <a:stretch>
            <a:fillRect/>
          </a:stretch>
        </p:blipFill>
        <p:spPr bwMode="auto">
          <a:xfrm>
            <a:off x="8274665" y="5932547"/>
            <a:ext cx="281313" cy="266700"/>
          </a:xfrm>
          <a:prstGeom prst="rect">
            <a:avLst/>
          </a:prstGeom>
          <a:noFill/>
        </p:spPr>
      </p:pic>
      <p:pic>
        <p:nvPicPr>
          <p:cNvPr id="18" name="Picture 5" descr="C:\Users\UserSim\Desktop\DS_icons\128x128 shadows\twitter.png">
            <a:hlinkClick r:id="rId23"/>
          </p:cNvPr>
          <p:cNvPicPr>
            <a:picLocks noChangeAspect="1" noChangeArrowheads="1"/>
          </p:cNvPicPr>
          <p:nvPr>
            <p:custDataLst>
              <p:tags r:id="rId12"/>
            </p:custDataLst>
          </p:nvPr>
        </p:nvPicPr>
        <p:blipFill>
          <a:blip r:embed="rId24" cstate="email"/>
          <a:srcRect/>
          <a:stretch>
            <a:fillRect/>
          </a:stretch>
        </p:blipFill>
        <p:spPr bwMode="auto">
          <a:xfrm>
            <a:off x="8903720" y="5932547"/>
            <a:ext cx="281313" cy="266700"/>
          </a:xfrm>
          <a:prstGeom prst="rect">
            <a:avLst/>
          </a:prstGeom>
          <a:noFill/>
        </p:spPr>
      </p:pic>
      <p:pic>
        <p:nvPicPr>
          <p:cNvPr id="19" name="Picture 6" descr="C:\Users\UserSim\Desktop\DS_icons\128x128 shadows\youtube.png">
            <a:hlinkClick r:id="rId25"/>
          </p:cNvPr>
          <p:cNvPicPr>
            <a:picLocks noChangeAspect="1" noChangeArrowheads="1"/>
          </p:cNvPicPr>
          <p:nvPr>
            <p:custDataLst>
              <p:tags r:id="rId13"/>
            </p:custDataLst>
          </p:nvPr>
        </p:nvPicPr>
        <p:blipFill>
          <a:blip r:embed="rId26" cstate="email"/>
          <a:srcRect/>
          <a:stretch>
            <a:fillRect/>
          </a:stretch>
        </p:blipFill>
        <p:spPr bwMode="auto">
          <a:xfrm>
            <a:off x="9242223" y="5932547"/>
            <a:ext cx="281313" cy="266700"/>
          </a:xfrm>
          <a:prstGeom prst="rect">
            <a:avLst/>
          </a:prstGeom>
          <a:noFill/>
        </p:spPr>
      </p:pic>
      <p:pic>
        <p:nvPicPr>
          <p:cNvPr id="20" name="Image 22" descr="Picto_Slideshare.gif">
            <a:hlinkClick r:id="rId27"/>
          </p:cNvPr>
          <p:cNvPicPr preferRelativeResize="0">
            <a:picLocks/>
          </p:cNvPicPr>
          <p:nvPr>
            <p:custDataLst>
              <p:tags r:id="rId14"/>
            </p:custDataLst>
          </p:nvPr>
        </p:nvPicPr>
        <p:blipFill>
          <a:blip r:embed="rId28" cstate="email"/>
          <a:srcRect l="4793" t="6316" r="5718" b="7969"/>
          <a:stretch>
            <a:fillRect/>
          </a:stretch>
        </p:blipFill>
        <p:spPr>
          <a:xfrm>
            <a:off x="8613168" y="5932547"/>
            <a:ext cx="233362"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4068"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2" y="0"/>
          <a:ext cx="158750" cy="158750"/>
        </p:xfrm>
        <a:graphic>
          <a:graphicData uri="http://schemas.openxmlformats.org/presentationml/2006/ole">
            <mc:AlternateContent xmlns:mc="http://schemas.openxmlformats.org/markup-compatibility/2006">
              <mc:Choice xmlns:v="urn:schemas-microsoft-com:vml" Requires="v">
                <p:oleObj spid="_x0000_s439384" name="think-cell Slide" r:id="rId14" imgW="360" imgH="360" progId="">
                  <p:embed/>
                </p:oleObj>
              </mc:Choice>
              <mc:Fallback>
                <p:oleObj name="think-cell Slide" r:id="rId14" imgW="360" imgH="360" progId="">
                  <p:embed/>
                  <p:pic>
                    <p:nvPicPr>
                      <p:cNvPr id="0" name="Object 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a:xfrm>
            <a:off x="4" y="1"/>
            <a:ext cx="9905999" cy="1002135"/>
          </a:xfrm>
          <a:prstGeom prst="rect">
            <a:avLst/>
          </a:prstGeom>
        </p:spPr>
        <p:txBody>
          <a:bodyPr vert="horz" lIns="297529" tIns="33059" rIns="165294" bIns="33059" rtlCol="0" anchor="ctr">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341386" y="1495426"/>
            <a:ext cx="9223375" cy="4772025"/>
          </a:xfrm>
          <a:prstGeom prst="rect">
            <a:avLst/>
          </a:prstGeom>
        </p:spPr>
        <p:txBody>
          <a:bodyPr vert="horz" lIns="0" tIns="33059" rIns="33059" bIns="33059" rtlCol="0">
            <a:noAutofit/>
          </a:bodyPr>
          <a:lstStyle/>
          <a:p>
            <a:pPr lvl="0"/>
            <a:r>
              <a:rPr lang="en-US" noProof="0" dirty="0"/>
              <a:t>Click to edit Master text style</a:t>
            </a:r>
          </a:p>
          <a:p>
            <a:pPr lvl="1"/>
            <a:r>
              <a:rPr lang="en-US" noProof="0" dirty="0"/>
              <a:t>Text style level 2</a:t>
            </a:r>
          </a:p>
          <a:p>
            <a:pPr lvl="2"/>
            <a:r>
              <a:rPr lang="en-US" noProof="0" dirty="0"/>
              <a:t>Text style level 3</a:t>
            </a:r>
          </a:p>
          <a:p>
            <a:pPr lvl="3"/>
            <a:r>
              <a:rPr lang="en-US" noProof="0" dirty="0"/>
              <a:t>Text style level 4</a:t>
            </a:r>
          </a:p>
        </p:txBody>
      </p:sp>
      <p:sp>
        <p:nvSpPr>
          <p:cNvPr id="11" name="TextBox 10"/>
          <p:cNvSpPr txBox="1"/>
          <p:nvPr/>
        </p:nvSpPr>
        <p:spPr>
          <a:xfrm>
            <a:off x="9567542" y="6661691"/>
            <a:ext cx="110642" cy="107722"/>
          </a:xfrm>
          <a:prstGeom prst="rect">
            <a:avLst/>
          </a:prstGeom>
          <a:noFill/>
        </p:spPr>
        <p:txBody>
          <a:bodyPr wrap="none" lIns="0" tIns="0" rIns="0" bIns="0" rtlCol="0" anchor="ctr">
            <a:spAutoFit/>
          </a:bodyPr>
          <a:lstStyle/>
          <a:p>
            <a:pPr algn="ctr"/>
            <a:fld id="{6A895693-0027-4F28-9367-92E39A51F51C}" type="slidenum">
              <a:rPr lang="en-US" sz="700" smtClean="0">
                <a:solidFill>
                  <a:srgbClr val="00234B"/>
                </a:solidFill>
              </a:rPr>
              <a:pPr algn="ctr"/>
              <a:t>‹#›</a:t>
            </a:fld>
            <a:endParaRPr lang="en-US" sz="700" dirty="0">
              <a:solidFill>
                <a:srgbClr val="00234B"/>
              </a:solidFill>
            </a:endParaRPr>
          </a:p>
        </p:txBody>
      </p:sp>
      <p:sp>
        <p:nvSpPr>
          <p:cNvPr id="9" name="Freeform 4"/>
          <p:cNvSpPr>
            <a:spLocks/>
          </p:cNvSpPr>
          <p:nvPr/>
        </p:nvSpPr>
        <p:spPr bwMode="auto">
          <a:xfrm>
            <a:off x="5"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3"/>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dirty="0">
              <a:solidFill>
                <a:srgbClr val="00234B"/>
              </a:solidFill>
            </a:endParaRPr>
          </a:p>
        </p:txBody>
      </p:sp>
      <p:sp>
        <p:nvSpPr>
          <p:cNvPr id="12" name="Rectangle 11"/>
          <p:cNvSpPr>
            <a:spLocks noChangeArrowheads="1"/>
          </p:cNvSpPr>
          <p:nvPr/>
        </p:nvSpPr>
        <p:spPr bwMode="auto">
          <a:xfrm>
            <a:off x="6741833" y="6623547"/>
            <a:ext cx="2660644" cy="183503"/>
          </a:xfrm>
          <a:prstGeom prst="rect">
            <a:avLst/>
          </a:prstGeom>
          <a:noFill/>
          <a:ln w="19050">
            <a:noFill/>
            <a:miter lim="800000"/>
            <a:headEnd/>
            <a:tailEnd/>
          </a:ln>
          <a:effectLst/>
        </p:spPr>
        <p:txBody>
          <a:bodyPr wrap="square" lIns="35997" tIns="35997" rIns="35997" bIns="35997" anchor="b" anchorCtr="0">
            <a:noAutofit/>
          </a:bodyPr>
          <a:lstStyle/>
          <a:p>
            <a:pPr algn="r" defTabSz="995445" eaLnBrk="0" hangingPunct="0">
              <a:lnSpc>
                <a:spcPct val="90000"/>
              </a:lnSpc>
              <a:spcBef>
                <a:spcPct val="10000"/>
              </a:spcBef>
              <a:defRPr/>
            </a:pPr>
            <a:r>
              <a:rPr lang="en-US" altLang="en-US" sz="700" dirty="0">
                <a:solidFill>
                  <a:srgbClr val="00234B"/>
                </a:solidFill>
                <a:cs typeface="Helvetica Light"/>
              </a:rPr>
              <a:t>Copyright © Capgemini 2013. All Rights Reserved</a:t>
            </a:r>
          </a:p>
        </p:txBody>
      </p:sp>
      <p:sp>
        <p:nvSpPr>
          <p:cNvPr id="13" name="Rectangle 12"/>
          <p:cNvSpPr/>
          <p:nvPr/>
        </p:nvSpPr>
        <p:spPr>
          <a:xfrm>
            <a:off x="7487920" y="6427223"/>
            <a:ext cx="1914554" cy="195814"/>
          </a:xfrm>
          <a:prstGeom prst="rect">
            <a:avLst/>
          </a:prstGeom>
        </p:spPr>
        <p:txBody>
          <a:bodyPr wrap="none" lIns="35997" tIns="35997" rIns="35997" bIns="35997" anchor="b" anchorCtr="0">
            <a:noAutofit/>
          </a:bodyPr>
          <a:lstStyle/>
          <a:p>
            <a:pPr algn="r"/>
            <a:r>
              <a:rPr lang="en-US" sz="700" dirty="0">
                <a:solidFill>
                  <a:srgbClr val="00234B"/>
                </a:solidFill>
              </a:rPr>
              <a:t>Presentation Title | Date</a:t>
            </a:r>
          </a:p>
        </p:txBody>
      </p:sp>
      <p:cxnSp>
        <p:nvCxnSpPr>
          <p:cNvPr id="15" name="Straight Connector 5"/>
          <p:cNvCxnSpPr/>
          <p:nvPr/>
        </p:nvCxnSpPr>
        <p:spPr>
          <a:xfrm flipH="1">
            <a:off x="5" y="6362700"/>
            <a:ext cx="9905999" cy="0"/>
          </a:xfrm>
          <a:prstGeom prst="line">
            <a:avLst/>
          </a:prstGeom>
          <a:ln w="9525" cmpd="sng">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17" name="Picture 103" descr="C:\Users\UserSim\Desktop\Capgemini\Capgemini_logo_cmyk.png"/>
          <p:cNvPicPr>
            <a:picLocks noChangeAspect="1" noChangeArrowheads="1"/>
          </p:cNvPicPr>
          <p:nvPr/>
        </p:nvPicPr>
        <p:blipFill>
          <a:blip r:embed="rId16" cstate="email"/>
          <a:srcRect/>
          <a:stretch>
            <a:fillRect/>
          </a:stretch>
        </p:blipFill>
        <p:spPr bwMode="auto">
          <a:xfrm>
            <a:off x="341317" y="6452167"/>
            <a:ext cx="1360169" cy="320040"/>
          </a:xfrm>
          <a:prstGeom prst="rect">
            <a:avLst/>
          </a:prstGeom>
          <a:noFill/>
        </p:spPr>
      </p:pic>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Lst>
  <p:txStyles>
    <p:titleStyle>
      <a:lvl1pPr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228600" indent="-228600" algn="l" defTabSz="914342" rtl="0" eaLnBrk="1" latinLnBrk="0" hangingPunct="1">
        <a:spcBef>
          <a:spcPts val="0"/>
        </a:spcBef>
        <a:spcAft>
          <a:spcPts val="600"/>
        </a:spcAft>
        <a:buClr>
          <a:schemeClr val="accent1"/>
        </a:buClr>
        <a:buFont typeface="Wingdings" pitchFamily="2" charset="2"/>
        <a:buChar char="§"/>
        <a:defRPr sz="2200" b="0" kern="1200">
          <a:solidFill>
            <a:schemeClr val="tx1"/>
          </a:solidFill>
          <a:latin typeface="+mn-lt"/>
          <a:ea typeface="+mn-ea"/>
          <a:cs typeface="+mn-cs"/>
        </a:defRPr>
      </a:lvl1pPr>
      <a:lvl2pPr marL="457200" indent="-228600" algn="l" defTabSz="914342" rtl="0" eaLnBrk="1" latinLnBrk="0" hangingPunct="1">
        <a:spcBef>
          <a:spcPts val="0"/>
        </a:spcBef>
        <a:spcAft>
          <a:spcPts val="600"/>
        </a:spcAft>
        <a:buClr>
          <a:schemeClr val="accent1"/>
        </a:buClr>
        <a:buFont typeface="Arial" pitchFamily="34" charset="0"/>
        <a:buChar char="•"/>
        <a:defRPr sz="1800" kern="1200">
          <a:solidFill>
            <a:schemeClr val="tx1"/>
          </a:solidFill>
          <a:latin typeface="+mn-lt"/>
          <a:ea typeface="+mn-ea"/>
          <a:cs typeface="+mn-cs"/>
        </a:defRPr>
      </a:lvl2pPr>
      <a:lvl3pPr marL="685800" indent="-228600" algn="l" defTabSz="914342" rtl="0" eaLnBrk="1" latinLnBrk="0" hangingPunct="1">
        <a:spcBef>
          <a:spcPts val="0"/>
        </a:spcBef>
        <a:spcAft>
          <a:spcPts val="600"/>
        </a:spcAft>
        <a:buClr>
          <a:schemeClr val="accent1"/>
        </a:buClr>
        <a:buFont typeface="Arial" pitchFamily="34" charset="0"/>
        <a:buChar char="–"/>
        <a:defRPr sz="1600" kern="1200">
          <a:solidFill>
            <a:schemeClr val="tx1"/>
          </a:solidFill>
          <a:latin typeface="+mn-lt"/>
          <a:ea typeface="+mn-ea"/>
          <a:cs typeface="+mn-cs"/>
        </a:defRPr>
      </a:lvl3pPr>
      <a:lvl4pPr marL="914400" marR="0" indent="-228600" algn="l" defTabSz="914342" rtl="0" eaLnBrk="1" fontAlgn="auto" latinLnBrk="0" hangingPunct="1">
        <a:lnSpc>
          <a:spcPct val="100000"/>
        </a:lnSpc>
        <a:spcBef>
          <a:spcPts val="0"/>
        </a:spcBef>
        <a:spcAft>
          <a:spcPts val="0"/>
        </a:spcAft>
        <a:buClr>
          <a:schemeClr val="accent1"/>
        </a:buClr>
        <a:buSzTx/>
        <a:buFont typeface="Courier New" pitchFamily="49" charset="0"/>
        <a:buChar char="o"/>
        <a:tabLst/>
        <a:defRPr sz="1400" kern="1200">
          <a:solidFill>
            <a:schemeClr val="tx1"/>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32.emf"/><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9.jpeg"/><Relationship Id="rId4" Type="http://schemas.openxmlformats.org/officeDocument/2006/relationships/image" Target="../media/image44.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144.xml"/><Relationship Id="rId1" Type="http://schemas.openxmlformats.org/officeDocument/2006/relationships/vmlDrawing" Target="../drawings/vmlDrawing46.vml"/><Relationship Id="rId5" Type="http://schemas.openxmlformats.org/officeDocument/2006/relationships/image" Target="../media/image1.emf"/><Relationship Id="rId4" Type="http://schemas.openxmlformats.org/officeDocument/2006/relationships/oleObject" Target="../embeddings/oleObject48.bin"/></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2.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40.png"/><Relationship Id="rId5" Type="http://schemas.openxmlformats.org/officeDocument/2006/relationships/diagramColors" Target="../diagrams/colors2.xml"/><Relationship Id="rId10" Type="http://schemas.openxmlformats.org/officeDocument/2006/relationships/image" Target="../media/image39.png"/><Relationship Id="rId4" Type="http://schemas.openxmlformats.org/officeDocument/2006/relationships/diagramQuickStyle" Target="../diagrams/quickStyle2.xml"/><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9367" y="3921409"/>
            <a:ext cx="5464740" cy="822959"/>
          </a:xfrm>
        </p:spPr>
        <p:txBody>
          <a:bodyPr>
            <a:normAutofit fontScale="90000"/>
          </a:bodyPr>
          <a:lstStyle/>
          <a:p>
            <a:r>
              <a:rPr lang="en-US" sz="2800" dirty="0"/>
              <a:t>Salesforce Data Archival Strategy</a:t>
            </a:r>
            <a:br>
              <a:rPr lang="en-US" sz="2800" dirty="0"/>
            </a:br>
            <a:r>
              <a:rPr lang="en-US" sz="2800" dirty="0"/>
              <a:t>- </a:t>
            </a:r>
            <a:r>
              <a:rPr lang="en-US" sz="2800"/>
              <a:t>Bibin Viyyath</a:t>
            </a:r>
            <a:br>
              <a:rPr lang="en-US" sz="2800"/>
            </a:br>
            <a:br>
              <a:rPr lang="en-US" sz="2800" dirty="0"/>
            </a:br>
            <a:br>
              <a:rPr lang="en-US" sz="2800" dirty="0"/>
            </a:br>
            <a:br>
              <a:rPr lang="en-US" sz="1800" dirty="0"/>
            </a:br>
            <a:endParaRPr lang="en-GB" sz="1800" dirty="0"/>
          </a:p>
        </p:txBody>
      </p:sp>
    </p:spTree>
    <p:extLst>
      <p:ext uri="{BB962C8B-B14F-4D97-AF65-F5344CB8AC3E}">
        <p14:creationId xmlns:p14="http://schemas.microsoft.com/office/powerpoint/2010/main" val="318238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Archival Approaches</a:t>
            </a:r>
          </a:p>
        </p:txBody>
      </p:sp>
      <p:pic>
        <p:nvPicPr>
          <p:cNvPr id="3" name="Picture 19" descr="D:\Users\bkp\My Work\TEMPLATES\LOGO Library\Capgemini_Logo_Set\Logo_Capgemini_RGB_eMed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9" y="109236"/>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32647" t="33331" r="32373" b="33384"/>
          <a:stretch/>
        </p:blipFill>
        <p:spPr bwMode="auto">
          <a:xfrm>
            <a:off x="7829119" y="0"/>
            <a:ext cx="1311706" cy="903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63371593"/>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Cloud Data Archival – Solutions</a:t>
            </a:r>
          </a:p>
        </p:txBody>
      </p:sp>
      <p:cxnSp>
        <p:nvCxnSpPr>
          <p:cNvPr id="374" name="Straight Connector 373"/>
          <p:cNvCxnSpPr/>
          <p:nvPr/>
        </p:nvCxnSpPr>
        <p:spPr bwMode="auto">
          <a:xfrm>
            <a:off x="136347" y="1313781"/>
            <a:ext cx="9364271"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9" name="Round Single Corner Rectangle 28"/>
          <p:cNvSpPr>
            <a:spLocks/>
          </p:cNvSpPr>
          <p:nvPr/>
        </p:nvSpPr>
        <p:spPr bwMode="auto">
          <a:xfrm>
            <a:off x="783654" y="1489080"/>
            <a:ext cx="8943051" cy="4920685"/>
          </a:xfrm>
          <a:prstGeom prst="round1Rect">
            <a:avLst>
              <a:gd name="adj" fmla="val 3003"/>
            </a:avLst>
          </a:prstGeom>
          <a:solidFill>
            <a:schemeClr val="bg1"/>
          </a:solidFill>
          <a:ln w="63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30" name="Rectangle 3"/>
          <p:cNvSpPr txBox="1">
            <a:spLocks noChangeArrowheads="1"/>
          </p:cNvSpPr>
          <p:nvPr/>
        </p:nvSpPr>
        <p:spPr bwMode="auto">
          <a:xfrm>
            <a:off x="834457" y="1579563"/>
            <a:ext cx="8892248" cy="1058862"/>
          </a:xfrm>
          <a:prstGeom prst="round1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lIns="1554480" anchor="ctr"/>
          <a:lstStyle/>
          <a:p>
            <a:pPr marL="182880" lvl="1" indent="-182880" defTabSz="714375" fontAlgn="auto">
              <a:spcBef>
                <a:spcPts val="300"/>
              </a:spcBef>
              <a:spcAft>
                <a:spcPts val="300"/>
              </a:spcAft>
              <a:buClr>
                <a:srgbClr val="009BCC"/>
              </a:buClr>
              <a:defRPr/>
            </a:pPr>
            <a:r>
              <a:rPr lang="en-US" sz="1400" b="1" dirty="0">
                <a:solidFill>
                  <a:schemeClr val="tx2">
                    <a:lumMod val="50000"/>
                  </a:schemeClr>
                </a:solidFill>
                <a:latin typeface="+mn-lt"/>
                <a:cs typeface="Calibri" pitchFamily="34" charset="0"/>
              </a:rPr>
              <a:t>  </a:t>
            </a:r>
          </a:p>
          <a:p>
            <a:pPr marL="182880" lvl="1" indent="-182880" defTabSz="714375" fontAlgn="auto">
              <a:spcBef>
                <a:spcPts val="300"/>
              </a:spcBef>
              <a:spcAft>
                <a:spcPts val="300"/>
              </a:spcAft>
              <a:buClr>
                <a:srgbClr val="009BCC"/>
              </a:buClr>
              <a:defRPr/>
            </a:pPr>
            <a:endParaRPr lang="en-US" sz="1400" b="1" dirty="0">
              <a:solidFill>
                <a:schemeClr val="tx2">
                  <a:lumMod val="50000"/>
                </a:schemeClr>
              </a:solidFill>
              <a:latin typeface="+mn-lt"/>
              <a:cs typeface="Calibri" pitchFamily="34" charset="0"/>
            </a:endParaRPr>
          </a:p>
          <a:p>
            <a:pPr marL="182880" lvl="1" indent="-182880" defTabSz="714375" fontAlgn="auto">
              <a:spcBef>
                <a:spcPts val="300"/>
              </a:spcBef>
              <a:spcAft>
                <a:spcPts val="300"/>
              </a:spcAft>
              <a:buClr>
                <a:srgbClr val="009BCC"/>
              </a:buClr>
              <a:defRPr/>
            </a:pPr>
            <a:endParaRPr lang="en-US" sz="1400" b="1" dirty="0">
              <a:solidFill>
                <a:schemeClr val="tx2">
                  <a:lumMod val="50000"/>
                </a:schemeClr>
              </a:solidFill>
              <a:latin typeface="+mn-lt"/>
              <a:cs typeface="Calibri" pitchFamily="34" charset="0"/>
            </a:endParaRPr>
          </a:p>
        </p:txBody>
      </p:sp>
      <p:sp>
        <p:nvSpPr>
          <p:cNvPr id="32" name="Rectangle 3"/>
          <p:cNvSpPr txBox="1">
            <a:spLocks noChangeArrowheads="1"/>
          </p:cNvSpPr>
          <p:nvPr/>
        </p:nvSpPr>
        <p:spPr bwMode="auto">
          <a:xfrm>
            <a:off x="834456" y="2717814"/>
            <a:ext cx="8892249" cy="1058863"/>
          </a:xfrm>
          <a:prstGeom prst="round1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lIns="1554480" anchor="ctr"/>
          <a:lstStyle/>
          <a:p>
            <a:pPr marL="182880" lvl="1" indent="-182880" defTabSz="714375" fontAlgn="auto">
              <a:spcBef>
                <a:spcPts val="300"/>
              </a:spcBef>
              <a:spcAft>
                <a:spcPts val="300"/>
              </a:spcAft>
              <a:buClr>
                <a:srgbClr val="009BCC"/>
              </a:buClr>
              <a:defRPr/>
            </a:pPr>
            <a:endParaRPr lang="en-US" sz="1400" b="1" dirty="0">
              <a:solidFill>
                <a:schemeClr val="tx2">
                  <a:lumMod val="50000"/>
                </a:schemeClr>
              </a:solidFill>
              <a:cs typeface="Calibri" pitchFamily="34" charset="0"/>
            </a:endParaRPr>
          </a:p>
          <a:p>
            <a:pPr marL="182880" lvl="1" indent="-182880" defTabSz="714375" fontAlgn="auto">
              <a:spcBef>
                <a:spcPts val="300"/>
              </a:spcBef>
              <a:spcAft>
                <a:spcPts val="300"/>
              </a:spcAft>
              <a:buClr>
                <a:srgbClr val="009BCC"/>
              </a:buClr>
              <a:defRPr/>
            </a:pPr>
            <a:endParaRPr lang="en-US" sz="1400" b="1" dirty="0">
              <a:solidFill>
                <a:schemeClr val="tx2">
                  <a:lumMod val="50000"/>
                </a:schemeClr>
              </a:solidFill>
              <a:latin typeface="+mn-lt"/>
              <a:cs typeface="Calibri" pitchFamily="34" charset="0"/>
            </a:endParaRPr>
          </a:p>
          <a:p>
            <a:pPr marL="182880" lvl="1" indent="-182880" defTabSz="714375" fontAlgn="auto">
              <a:spcBef>
                <a:spcPts val="300"/>
              </a:spcBef>
              <a:spcAft>
                <a:spcPts val="300"/>
              </a:spcAft>
              <a:buClr>
                <a:srgbClr val="009BCC"/>
              </a:buClr>
              <a:defRPr/>
            </a:pPr>
            <a:endParaRPr lang="en-US" sz="1400" b="1" dirty="0">
              <a:solidFill>
                <a:schemeClr val="tx2">
                  <a:lumMod val="50000"/>
                </a:schemeClr>
              </a:solidFill>
              <a:latin typeface="+mn-lt"/>
              <a:cs typeface="Calibri" pitchFamily="34" charset="0"/>
            </a:endParaRPr>
          </a:p>
        </p:txBody>
      </p:sp>
      <p:sp>
        <p:nvSpPr>
          <p:cNvPr id="33" name="Rectangle 3"/>
          <p:cNvSpPr txBox="1">
            <a:spLocks noChangeArrowheads="1"/>
          </p:cNvSpPr>
          <p:nvPr/>
        </p:nvSpPr>
        <p:spPr bwMode="auto">
          <a:xfrm>
            <a:off x="834456" y="3856038"/>
            <a:ext cx="8892249" cy="1058862"/>
          </a:xfrm>
          <a:prstGeom prst="round1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lIns="1554480" anchor="ctr"/>
          <a:lstStyle/>
          <a:p>
            <a:pPr marL="182880" indent="-182880" defTabSz="714375" fontAlgn="auto">
              <a:spcBef>
                <a:spcPts val="300"/>
              </a:spcBef>
              <a:spcAft>
                <a:spcPts val="300"/>
              </a:spcAft>
              <a:buClr>
                <a:srgbClr val="009BCC"/>
              </a:buClr>
              <a:defRPr/>
            </a:pPr>
            <a:endParaRPr lang="en-US" sz="1400" b="1" kern="0" dirty="0">
              <a:solidFill>
                <a:schemeClr val="tx2">
                  <a:lumMod val="50000"/>
                </a:schemeClr>
              </a:solidFill>
              <a:latin typeface="+mn-lt"/>
              <a:cs typeface="Calibri" pitchFamily="34" charset="0"/>
            </a:endParaRPr>
          </a:p>
          <a:p>
            <a:pPr marL="182880" lvl="1" indent="-182880" defTabSz="714375" fontAlgn="auto">
              <a:spcBef>
                <a:spcPts val="300"/>
              </a:spcBef>
              <a:spcAft>
                <a:spcPts val="300"/>
              </a:spcAft>
              <a:buClr>
                <a:srgbClr val="009BCC"/>
              </a:buClr>
              <a:buFont typeface="Wingdings" pitchFamily="2" charset="2"/>
              <a:buChar char="§"/>
              <a:defRPr/>
            </a:pPr>
            <a:endParaRPr lang="en-GB" sz="1400" b="1" dirty="0">
              <a:solidFill>
                <a:schemeClr val="tx2">
                  <a:lumMod val="50000"/>
                </a:schemeClr>
              </a:solidFill>
              <a:latin typeface="+mn-lt"/>
              <a:cs typeface="Calibri" pitchFamily="34" charset="0"/>
            </a:endParaRPr>
          </a:p>
        </p:txBody>
      </p:sp>
      <p:sp>
        <p:nvSpPr>
          <p:cNvPr id="34" name="Right Triangle 33"/>
          <p:cNvSpPr/>
          <p:nvPr/>
        </p:nvSpPr>
        <p:spPr bwMode="auto">
          <a:xfrm flipH="1">
            <a:off x="72463" y="3802066"/>
            <a:ext cx="360363" cy="231775"/>
          </a:xfrm>
          <a:prstGeom prst="rtTriangle">
            <a:avLst/>
          </a:prstGeom>
          <a:solidFill>
            <a:schemeClr val="accent5">
              <a:lumMod val="75000"/>
            </a:schemeClr>
          </a:solidFill>
          <a:ln w="6350" cap="flat" cmpd="sng" algn="ctr">
            <a:solidFill>
              <a:schemeClr val="bg1"/>
            </a:solidFill>
            <a:prstDash val="solid"/>
            <a:round/>
            <a:headEnd type="none" w="med" len="med"/>
            <a:tailEnd type="none" w="med" len="med"/>
          </a:ln>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35" name="Right Triangle 34"/>
          <p:cNvSpPr>
            <a:spLocks/>
          </p:cNvSpPr>
          <p:nvPr/>
        </p:nvSpPr>
        <p:spPr bwMode="auto">
          <a:xfrm flipH="1">
            <a:off x="72463" y="1552589"/>
            <a:ext cx="360363" cy="231775"/>
          </a:xfrm>
          <a:prstGeom prst="rtTriangle">
            <a:avLst/>
          </a:prstGeom>
          <a:solidFill>
            <a:schemeClr val="accent5">
              <a:lumMod val="75000"/>
            </a:schemeClr>
          </a:solidFill>
          <a:ln w="6350" cap="flat" cmpd="sng" algn="ctr">
            <a:solidFill>
              <a:schemeClr val="bg1"/>
            </a:solidFill>
            <a:prstDash val="solid"/>
            <a:round/>
            <a:headEnd type="none" w="med" len="med"/>
            <a:tailEnd type="none" w="med" len="med"/>
          </a:ln>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36" name="Right Triangle 35"/>
          <p:cNvSpPr>
            <a:spLocks/>
          </p:cNvSpPr>
          <p:nvPr/>
        </p:nvSpPr>
        <p:spPr bwMode="auto">
          <a:xfrm flipH="1">
            <a:off x="72463" y="2676539"/>
            <a:ext cx="360363" cy="231775"/>
          </a:xfrm>
          <a:prstGeom prst="rtTriangle">
            <a:avLst/>
          </a:prstGeom>
          <a:solidFill>
            <a:schemeClr val="accent5">
              <a:lumMod val="75000"/>
            </a:schemeClr>
          </a:solidFill>
          <a:ln w="6350" cap="flat" cmpd="sng" algn="ctr">
            <a:solidFill>
              <a:schemeClr val="bg1"/>
            </a:solidFill>
            <a:prstDash val="solid"/>
            <a:round/>
            <a:headEnd type="none" w="med" len="med"/>
            <a:tailEnd type="none" w="med" len="med"/>
          </a:ln>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37" name="AutoShape 8"/>
          <p:cNvSpPr>
            <a:spLocks noChangeArrowheads="1"/>
          </p:cNvSpPr>
          <p:nvPr/>
        </p:nvSpPr>
        <p:spPr bwMode="auto">
          <a:xfrm>
            <a:off x="345513" y="1489080"/>
            <a:ext cx="550863" cy="4920685"/>
          </a:xfrm>
          <a:prstGeom prst="round1Rect">
            <a:avLst/>
          </a:prstGeom>
          <a:solidFill>
            <a:schemeClr val="bg1">
              <a:lumMod val="50000"/>
            </a:schemeClr>
          </a:solidFill>
          <a:ln w="25400" cap="flat" cmpd="sng" algn="ctr">
            <a:solidFill>
              <a:schemeClr val="bg1">
                <a:lumMod val="50000"/>
              </a:schemeClr>
            </a:solidFill>
            <a:prstDash val="solid"/>
          </a:ln>
          <a:effectLst/>
        </p:spPr>
        <p:txBody>
          <a:bodyPr anchor="ctr"/>
          <a:lstStyle/>
          <a:p>
            <a:pPr defTabSz="914400" fontAlgn="auto">
              <a:lnSpc>
                <a:spcPct val="85000"/>
              </a:lnSpc>
              <a:spcBef>
                <a:spcPts val="0"/>
              </a:spcBef>
              <a:spcAft>
                <a:spcPts val="0"/>
              </a:spcAft>
              <a:defRPr/>
            </a:pPr>
            <a:endParaRPr lang="fr-FR" sz="1800" b="1" i="1" kern="0" dirty="0">
              <a:solidFill>
                <a:srgbClr val="FFFFFF"/>
              </a:solidFill>
              <a:latin typeface="+mn-lt"/>
              <a:cs typeface="Calibri" pitchFamily="34" charset="0"/>
            </a:endParaRPr>
          </a:p>
        </p:txBody>
      </p:sp>
      <p:sp>
        <p:nvSpPr>
          <p:cNvPr id="38" name="AutoShape 9"/>
          <p:cNvSpPr>
            <a:spLocks noChangeArrowheads="1"/>
          </p:cNvSpPr>
          <p:nvPr/>
        </p:nvSpPr>
        <p:spPr bwMode="auto">
          <a:xfrm>
            <a:off x="77218" y="4048133"/>
            <a:ext cx="2187575" cy="644525"/>
          </a:xfrm>
          <a:prstGeom prst="homePlate">
            <a:avLst>
              <a:gd name="adj" fmla="val 47929"/>
            </a:avLst>
          </a:prstGeom>
          <a:solidFill>
            <a:schemeClr val="accent5"/>
          </a:solidFill>
          <a:ln w="25400" cap="flat" cmpd="sng" algn="ctr">
            <a:noFill/>
            <a:prstDash val="solid"/>
          </a:ln>
          <a:effectLst>
            <a:outerShdw blurRad="292100" dist="139700" dir="2700000" algn="tl" rotWithShape="0">
              <a:srgbClr val="333333">
                <a:alpha val="65000"/>
              </a:srgbClr>
            </a:outerShdw>
          </a:effectLst>
        </p:spPr>
        <p:txBody>
          <a:bodyPr tIns="54864" bIns="0" anchor="ctr"/>
          <a:lstStyle/>
          <a:p>
            <a:pPr defTabSz="914400" fontAlgn="auto">
              <a:lnSpc>
                <a:spcPct val="85000"/>
              </a:lnSpc>
              <a:spcBef>
                <a:spcPts val="0"/>
              </a:spcBef>
              <a:spcAft>
                <a:spcPts val="0"/>
              </a:spcAft>
              <a:defRPr/>
            </a:pPr>
            <a:r>
              <a:rPr lang="en-US" sz="1400" b="1" i="1" kern="0" dirty="0" err="1">
                <a:solidFill>
                  <a:srgbClr val="FFFFFF"/>
                </a:solidFill>
                <a:latin typeface="+mn-lt"/>
                <a:cs typeface="Calibri" pitchFamily="34" charset="0"/>
              </a:rPr>
              <a:t>BigObject</a:t>
            </a:r>
            <a:endParaRPr lang="en-US" sz="1400" b="1" i="1" kern="0" dirty="0">
              <a:solidFill>
                <a:srgbClr val="FFFFFF"/>
              </a:solidFill>
              <a:latin typeface="+mn-lt"/>
              <a:cs typeface="Calibri" pitchFamily="34" charset="0"/>
            </a:endParaRPr>
          </a:p>
        </p:txBody>
      </p:sp>
      <p:sp>
        <p:nvSpPr>
          <p:cNvPr id="39" name="AutoShape 10"/>
          <p:cNvSpPr>
            <a:spLocks noChangeArrowheads="1"/>
          </p:cNvSpPr>
          <p:nvPr/>
        </p:nvSpPr>
        <p:spPr bwMode="auto">
          <a:xfrm>
            <a:off x="72455" y="1789122"/>
            <a:ext cx="2185988" cy="644525"/>
          </a:xfrm>
          <a:prstGeom prst="homePlate">
            <a:avLst>
              <a:gd name="adj" fmla="val 47929"/>
            </a:avLst>
          </a:prstGeom>
          <a:solidFill>
            <a:schemeClr val="accent5"/>
          </a:solidFill>
          <a:ln w="25400" cap="flat" cmpd="sng" algn="ctr">
            <a:noFill/>
            <a:prstDash val="solid"/>
          </a:ln>
          <a:effectLst>
            <a:outerShdw blurRad="292100" dist="139700" dir="2700000" algn="tl" rotWithShape="0">
              <a:srgbClr val="333333">
                <a:alpha val="65000"/>
              </a:srgbClr>
            </a:outerShdw>
          </a:effectLst>
        </p:spPr>
        <p:txBody>
          <a:bodyPr tIns="54864" bIns="0" anchor="ctr"/>
          <a:lstStyle/>
          <a:p>
            <a:pPr defTabSz="914400" fontAlgn="auto">
              <a:lnSpc>
                <a:spcPct val="85000"/>
              </a:lnSpc>
              <a:spcBef>
                <a:spcPts val="0"/>
              </a:spcBef>
              <a:spcAft>
                <a:spcPts val="0"/>
              </a:spcAft>
              <a:defRPr/>
            </a:pPr>
            <a:r>
              <a:rPr lang="en-US" sz="1400" b="1" i="1" kern="0" dirty="0" err="1">
                <a:solidFill>
                  <a:srgbClr val="FFFFFF"/>
                </a:solidFill>
                <a:latin typeface="+mn-lt"/>
                <a:cs typeface="Calibri" pitchFamily="34" charset="0"/>
              </a:rPr>
              <a:t>Salesforce</a:t>
            </a:r>
            <a:r>
              <a:rPr lang="en-US" sz="1400" b="1" i="1" kern="0" dirty="0">
                <a:solidFill>
                  <a:srgbClr val="FFFFFF"/>
                </a:solidFill>
                <a:latin typeface="+mn-lt"/>
                <a:cs typeface="Calibri" pitchFamily="34" charset="0"/>
              </a:rPr>
              <a:t> API/ Lightening Connect</a:t>
            </a:r>
          </a:p>
        </p:txBody>
      </p:sp>
      <p:sp>
        <p:nvSpPr>
          <p:cNvPr id="40" name="AutoShape 11"/>
          <p:cNvSpPr>
            <a:spLocks noChangeArrowheads="1"/>
          </p:cNvSpPr>
          <p:nvPr/>
        </p:nvSpPr>
        <p:spPr bwMode="auto">
          <a:xfrm>
            <a:off x="77218" y="2919427"/>
            <a:ext cx="2187575" cy="644525"/>
          </a:xfrm>
          <a:prstGeom prst="homePlate">
            <a:avLst>
              <a:gd name="adj" fmla="val 47929"/>
            </a:avLst>
          </a:prstGeom>
          <a:solidFill>
            <a:schemeClr val="accent5"/>
          </a:solidFill>
          <a:ln w="25400" cap="flat" cmpd="sng" algn="ctr">
            <a:noFill/>
            <a:prstDash val="solid"/>
          </a:ln>
          <a:effectLst>
            <a:outerShdw blurRad="292100" dist="139700" dir="2700000" algn="tl" rotWithShape="0">
              <a:srgbClr val="333333">
                <a:alpha val="65000"/>
              </a:srgbClr>
            </a:outerShdw>
          </a:effectLst>
        </p:spPr>
        <p:txBody>
          <a:bodyPr tIns="54864" bIns="0" anchor="ctr"/>
          <a:lstStyle/>
          <a:p>
            <a:pPr defTabSz="914400" fontAlgn="auto">
              <a:lnSpc>
                <a:spcPct val="85000"/>
              </a:lnSpc>
              <a:spcBef>
                <a:spcPts val="0"/>
              </a:spcBef>
              <a:spcAft>
                <a:spcPts val="0"/>
              </a:spcAft>
              <a:defRPr/>
            </a:pPr>
            <a:r>
              <a:rPr lang="en-US" sz="1400" b="1" i="1" kern="0" dirty="0">
                <a:solidFill>
                  <a:srgbClr val="FFFFFF"/>
                </a:solidFill>
                <a:latin typeface="+mn-lt"/>
                <a:cs typeface="Calibri" pitchFamily="34" charset="0"/>
              </a:rPr>
              <a:t>Middleware</a:t>
            </a:r>
          </a:p>
        </p:txBody>
      </p:sp>
      <p:grpSp>
        <p:nvGrpSpPr>
          <p:cNvPr id="44" name="Group 66"/>
          <p:cNvGrpSpPr>
            <a:grpSpLocks/>
          </p:cNvGrpSpPr>
          <p:nvPr/>
        </p:nvGrpSpPr>
        <p:grpSpPr bwMode="auto">
          <a:xfrm>
            <a:off x="2210828" y="2031777"/>
            <a:ext cx="238445" cy="176554"/>
            <a:chOff x="1352550" y="1314450"/>
            <a:chExt cx="241300" cy="171450"/>
          </a:xfrm>
        </p:grpSpPr>
        <p:sp>
          <p:nvSpPr>
            <p:cNvPr id="45" name="Chevron 44"/>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46" name="Chevron 45"/>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grpSp>
        <p:nvGrpSpPr>
          <p:cNvPr id="47" name="Group 66"/>
          <p:cNvGrpSpPr>
            <a:grpSpLocks/>
          </p:cNvGrpSpPr>
          <p:nvPr/>
        </p:nvGrpSpPr>
        <p:grpSpPr bwMode="auto">
          <a:xfrm>
            <a:off x="2232149" y="3170343"/>
            <a:ext cx="196850" cy="171450"/>
            <a:chOff x="1352550" y="1314450"/>
            <a:chExt cx="241300" cy="171450"/>
          </a:xfrm>
        </p:grpSpPr>
        <p:sp>
          <p:nvSpPr>
            <p:cNvPr id="48" name="Chevron 47"/>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49" name="Chevron 48"/>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grpSp>
        <p:nvGrpSpPr>
          <p:cNvPr id="53" name="Group 66"/>
          <p:cNvGrpSpPr>
            <a:grpSpLocks/>
          </p:cNvGrpSpPr>
          <p:nvPr/>
        </p:nvGrpSpPr>
        <p:grpSpPr bwMode="auto">
          <a:xfrm>
            <a:off x="2231959" y="4302597"/>
            <a:ext cx="196850" cy="171450"/>
            <a:chOff x="1352550" y="1314450"/>
            <a:chExt cx="241300" cy="171450"/>
          </a:xfrm>
        </p:grpSpPr>
        <p:sp>
          <p:nvSpPr>
            <p:cNvPr id="54" name="Chevron 53"/>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55" name="Chevron 54"/>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sp>
        <p:nvSpPr>
          <p:cNvPr id="57" name="Rectangle 3"/>
          <p:cNvSpPr txBox="1">
            <a:spLocks noChangeArrowheads="1"/>
          </p:cNvSpPr>
          <p:nvPr/>
        </p:nvSpPr>
        <p:spPr bwMode="auto">
          <a:xfrm>
            <a:off x="825486" y="5012517"/>
            <a:ext cx="8892249" cy="1397247"/>
          </a:xfrm>
          <a:prstGeom prst="round1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lIns="1554480" anchor="ctr"/>
          <a:lstStyle/>
          <a:p>
            <a:pPr marL="182880" indent="-182880" defTabSz="714375" fontAlgn="auto">
              <a:spcBef>
                <a:spcPts val="300"/>
              </a:spcBef>
              <a:spcAft>
                <a:spcPts val="300"/>
              </a:spcAft>
              <a:buClr>
                <a:srgbClr val="009BCC"/>
              </a:buClr>
              <a:defRPr/>
            </a:pPr>
            <a:endParaRPr lang="en-US" sz="1400" b="1" kern="0" dirty="0">
              <a:solidFill>
                <a:schemeClr val="tx2">
                  <a:lumMod val="50000"/>
                </a:schemeClr>
              </a:solidFill>
              <a:latin typeface="+mn-lt"/>
              <a:cs typeface="Calibri" pitchFamily="34" charset="0"/>
            </a:endParaRPr>
          </a:p>
          <a:p>
            <a:pPr marL="182880" lvl="1" indent="-182880" defTabSz="714375" fontAlgn="auto">
              <a:spcBef>
                <a:spcPts val="300"/>
              </a:spcBef>
              <a:spcAft>
                <a:spcPts val="300"/>
              </a:spcAft>
              <a:buClr>
                <a:srgbClr val="009BCC"/>
              </a:buClr>
              <a:buFont typeface="Wingdings" pitchFamily="2" charset="2"/>
              <a:buChar char="§"/>
              <a:defRPr/>
            </a:pPr>
            <a:endParaRPr lang="en-GB" sz="1400" b="1" dirty="0">
              <a:solidFill>
                <a:schemeClr val="tx2">
                  <a:lumMod val="50000"/>
                </a:schemeClr>
              </a:solidFill>
              <a:latin typeface="+mn-lt"/>
              <a:cs typeface="Calibri" pitchFamily="34" charset="0"/>
            </a:endParaRPr>
          </a:p>
        </p:txBody>
      </p:sp>
      <p:sp>
        <p:nvSpPr>
          <p:cNvPr id="60" name="Right Triangle 59"/>
          <p:cNvSpPr/>
          <p:nvPr/>
        </p:nvSpPr>
        <p:spPr bwMode="auto">
          <a:xfrm flipH="1">
            <a:off x="63493" y="4958546"/>
            <a:ext cx="360363" cy="231775"/>
          </a:xfrm>
          <a:prstGeom prst="rtTriangle">
            <a:avLst/>
          </a:prstGeom>
          <a:solidFill>
            <a:schemeClr val="accent5">
              <a:lumMod val="75000"/>
            </a:schemeClr>
          </a:solidFill>
          <a:ln w="6350" cap="flat" cmpd="sng" algn="ctr">
            <a:solidFill>
              <a:schemeClr val="bg1"/>
            </a:solidFill>
            <a:prstDash val="solid"/>
            <a:round/>
            <a:headEnd type="none" w="med" len="med"/>
            <a:tailEnd type="none" w="med" len="med"/>
          </a:ln>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61" name="AutoShape 9"/>
          <p:cNvSpPr>
            <a:spLocks noChangeArrowheads="1"/>
          </p:cNvSpPr>
          <p:nvPr/>
        </p:nvSpPr>
        <p:spPr bwMode="auto">
          <a:xfrm>
            <a:off x="68248" y="5204613"/>
            <a:ext cx="2187575" cy="644525"/>
          </a:xfrm>
          <a:prstGeom prst="homePlate">
            <a:avLst>
              <a:gd name="adj" fmla="val 47929"/>
            </a:avLst>
          </a:prstGeom>
          <a:solidFill>
            <a:schemeClr val="accent5"/>
          </a:solidFill>
          <a:ln w="25400" cap="flat" cmpd="sng" algn="ctr">
            <a:noFill/>
            <a:prstDash val="solid"/>
          </a:ln>
          <a:effectLst>
            <a:outerShdw blurRad="292100" dist="139700" dir="2700000" algn="tl" rotWithShape="0">
              <a:srgbClr val="333333">
                <a:alpha val="65000"/>
              </a:srgbClr>
            </a:outerShdw>
          </a:effectLst>
        </p:spPr>
        <p:txBody>
          <a:bodyPr tIns="54864" bIns="0" anchor="ctr"/>
          <a:lstStyle/>
          <a:p>
            <a:pPr defTabSz="914400" fontAlgn="auto">
              <a:lnSpc>
                <a:spcPct val="85000"/>
              </a:lnSpc>
              <a:spcBef>
                <a:spcPts val="0"/>
              </a:spcBef>
              <a:spcAft>
                <a:spcPts val="0"/>
              </a:spcAft>
              <a:defRPr/>
            </a:pPr>
            <a:r>
              <a:rPr lang="en-US" sz="1400" b="1" i="1" kern="0" dirty="0" err="1">
                <a:solidFill>
                  <a:srgbClr val="FFFFFF"/>
                </a:solidFill>
                <a:latin typeface="+mn-lt"/>
                <a:cs typeface="Calibri" pitchFamily="34" charset="0"/>
              </a:rPr>
              <a:t>Heroku</a:t>
            </a:r>
            <a:r>
              <a:rPr lang="en-US" sz="1400" b="1" i="1" kern="0" dirty="0">
                <a:solidFill>
                  <a:srgbClr val="FFFFFF"/>
                </a:solidFill>
                <a:latin typeface="+mn-lt"/>
                <a:cs typeface="Calibri" pitchFamily="34" charset="0"/>
              </a:rPr>
              <a:t> Connect &amp; </a:t>
            </a:r>
          </a:p>
          <a:p>
            <a:pPr defTabSz="914400" fontAlgn="auto">
              <a:lnSpc>
                <a:spcPct val="85000"/>
              </a:lnSpc>
              <a:spcBef>
                <a:spcPts val="0"/>
              </a:spcBef>
              <a:spcAft>
                <a:spcPts val="0"/>
              </a:spcAft>
              <a:defRPr/>
            </a:pPr>
            <a:r>
              <a:rPr lang="en-US" sz="1400" b="1" i="1" kern="0" dirty="0">
                <a:solidFill>
                  <a:srgbClr val="FFFFFF"/>
                </a:solidFill>
                <a:latin typeface="+mn-lt"/>
                <a:cs typeface="Calibri" pitchFamily="34" charset="0"/>
              </a:rPr>
              <a:t>Other Custom Solutions..</a:t>
            </a:r>
          </a:p>
        </p:txBody>
      </p:sp>
      <p:grpSp>
        <p:nvGrpSpPr>
          <p:cNvPr id="62" name="Group 66"/>
          <p:cNvGrpSpPr>
            <a:grpSpLocks/>
          </p:cNvGrpSpPr>
          <p:nvPr/>
        </p:nvGrpSpPr>
        <p:grpSpPr bwMode="auto">
          <a:xfrm>
            <a:off x="2240919" y="5441147"/>
            <a:ext cx="196850" cy="171450"/>
            <a:chOff x="1352550" y="1314450"/>
            <a:chExt cx="241300" cy="171450"/>
          </a:xfrm>
        </p:grpSpPr>
        <p:sp>
          <p:nvSpPr>
            <p:cNvPr id="63" name="Chevron 62"/>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64" name="Chevron 63"/>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pic>
        <p:nvPicPr>
          <p:cNvPr id="65" name="Picture 64" descr="download (5).png"/>
          <p:cNvPicPr>
            <a:picLocks noChangeAspect="1"/>
          </p:cNvPicPr>
          <p:nvPr/>
        </p:nvPicPr>
        <p:blipFill>
          <a:blip r:embed="rId2" cstate="print"/>
          <a:stretch>
            <a:fillRect/>
          </a:stretch>
        </p:blipFill>
        <p:spPr>
          <a:xfrm>
            <a:off x="2599840" y="1786459"/>
            <a:ext cx="1135314" cy="458923"/>
          </a:xfrm>
          <a:prstGeom prst="rect">
            <a:avLst/>
          </a:prstGeom>
        </p:spPr>
      </p:pic>
      <p:cxnSp>
        <p:nvCxnSpPr>
          <p:cNvPr id="66" name="Straight Arrow Connector 65"/>
          <p:cNvCxnSpPr/>
          <p:nvPr/>
        </p:nvCxnSpPr>
        <p:spPr>
          <a:xfrm>
            <a:off x="4039887" y="1846799"/>
            <a:ext cx="11672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045783" y="1846799"/>
            <a:ext cx="11672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6018888" y="2005139"/>
            <a:ext cx="1167227" cy="0"/>
          </a:xfrm>
          <a:prstGeom prst="straightConnector1">
            <a:avLst/>
          </a:prstGeom>
          <a:ln>
            <a:solidFill>
              <a:srgbClr val="92D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a:off x="4021007" y="2005139"/>
            <a:ext cx="1167227" cy="0"/>
          </a:xfrm>
          <a:prstGeom prst="straightConnector1">
            <a:avLst/>
          </a:prstGeom>
          <a:ln>
            <a:solidFill>
              <a:srgbClr val="92D05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4291252" y="1587676"/>
            <a:ext cx="566385" cy="276999"/>
          </a:xfrm>
          <a:prstGeom prst="rect">
            <a:avLst/>
          </a:prstGeom>
          <a:noFill/>
        </p:spPr>
        <p:txBody>
          <a:bodyPr wrap="square" rtlCol="0">
            <a:spAutoFit/>
          </a:bodyPr>
          <a:lstStyle/>
          <a:p>
            <a:r>
              <a:rPr lang="en-US" sz="1200" dirty="0">
                <a:solidFill>
                  <a:schemeClr val="tx2">
                    <a:lumMod val="50000"/>
                  </a:schemeClr>
                </a:solidFill>
              </a:rPr>
              <a:t>API</a:t>
            </a:r>
          </a:p>
        </p:txBody>
      </p:sp>
      <p:sp>
        <p:nvSpPr>
          <p:cNvPr id="71" name="TextBox 70"/>
          <p:cNvSpPr txBox="1"/>
          <p:nvPr/>
        </p:nvSpPr>
        <p:spPr>
          <a:xfrm>
            <a:off x="6310344" y="1589497"/>
            <a:ext cx="566385" cy="276999"/>
          </a:xfrm>
          <a:prstGeom prst="rect">
            <a:avLst/>
          </a:prstGeom>
          <a:noFill/>
        </p:spPr>
        <p:txBody>
          <a:bodyPr wrap="square" rtlCol="0">
            <a:spAutoFit/>
          </a:bodyPr>
          <a:lstStyle/>
          <a:p>
            <a:r>
              <a:rPr lang="en-US" sz="1200" dirty="0">
                <a:solidFill>
                  <a:schemeClr val="tx2">
                    <a:lumMod val="50000"/>
                  </a:schemeClr>
                </a:solidFill>
              </a:rPr>
              <a:t>API</a:t>
            </a:r>
          </a:p>
        </p:txBody>
      </p:sp>
      <p:sp>
        <p:nvSpPr>
          <p:cNvPr id="72" name="TextBox 71"/>
          <p:cNvSpPr txBox="1"/>
          <p:nvPr/>
        </p:nvSpPr>
        <p:spPr>
          <a:xfrm>
            <a:off x="3826022" y="2073792"/>
            <a:ext cx="1382448" cy="261610"/>
          </a:xfrm>
          <a:prstGeom prst="rect">
            <a:avLst/>
          </a:prstGeom>
          <a:noFill/>
        </p:spPr>
        <p:txBody>
          <a:bodyPr wrap="square" rtlCol="0">
            <a:spAutoFit/>
          </a:bodyPr>
          <a:lstStyle/>
          <a:p>
            <a:r>
              <a:rPr lang="en-US" sz="1100" dirty="0">
                <a:solidFill>
                  <a:schemeClr val="tx2">
                    <a:lumMod val="50000"/>
                  </a:schemeClr>
                </a:solidFill>
              </a:rPr>
              <a:t>Lightning Connect</a:t>
            </a:r>
          </a:p>
        </p:txBody>
      </p:sp>
      <p:sp>
        <p:nvSpPr>
          <p:cNvPr id="73" name="TextBox 72"/>
          <p:cNvSpPr txBox="1"/>
          <p:nvPr/>
        </p:nvSpPr>
        <p:spPr>
          <a:xfrm>
            <a:off x="6036470" y="2050330"/>
            <a:ext cx="1278718" cy="261610"/>
          </a:xfrm>
          <a:prstGeom prst="rect">
            <a:avLst/>
          </a:prstGeom>
          <a:noFill/>
        </p:spPr>
        <p:txBody>
          <a:bodyPr wrap="square" rtlCol="0">
            <a:spAutoFit/>
          </a:bodyPr>
          <a:lstStyle/>
          <a:p>
            <a:r>
              <a:rPr lang="en-US" sz="1100" dirty="0">
                <a:solidFill>
                  <a:schemeClr val="tx2">
                    <a:lumMod val="50000"/>
                  </a:schemeClr>
                </a:solidFill>
              </a:rPr>
              <a:t>Lightning Connect</a:t>
            </a:r>
          </a:p>
        </p:txBody>
      </p:sp>
      <p:sp>
        <p:nvSpPr>
          <p:cNvPr id="74" name="TextBox 73"/>
          <p:cNvSpPr txBox="1"/>
          <p:nvPr/>
        </p:nvSpPr>
        <p:spPr>
          <a:xfrm>
            <a:off x="5311121" y="1846799"/>
            <a:ext cx="346249" cy="729023"/>
          </a:xfrm>
          <a:prstGeom prst="rect">
            <a:avLst/>
          </a:prstGeom>
          <a:noFill/>
        </p:spPr>
        <p:txBody>
          <a:bodyPr vert="vert270" wrap="square" rtlCol="0">
            <a:spAutoFit/>
          </a:bodyPr>
          <a:lstStyle/>
          <a:p>
            <a:r>
              <a:rPr lang="en-US" sz="1050" dirty="0">
                <a:solidFill>
                  <a:schemeClr val="tx2">
                    <a:lumMod val="50000"/>
                  </a:schemeClr>
                </a:solidFill>
              </a:rPr>
              <a:t>Firewall</a:t>
            </a:r>
          </a:p>
        </p:txBody>
      </p:sp>
      <p:pic>
        <p:nvPicPr>
          <p:cNvPr id="75" name="Picture 74"/>
          <p:cNvPicPr>
            <a:picLocks noChangeAspect="1"/>
          </p:cNvPicPr>
          <p:nvPr/>
        </p:nvPicPr>
        <p:blipFill>
          <a:blip r:embed="rId3" cstate="print"/>
          <a:stretch>
            <a:fillRect/>
          </a:stretch>
        </p:blipFill>
        <p:spPr>
          <a:xfrm>
            <a:off x="7049863" y="2903288"/>
            <a:ext cx="850757" cy="703785"/>
          </a:xfrm>
          <a:prstGeom prst="rect">
            <a:avLst/>
          </a:prstGeom>
          <a:ln w="3175">
            <a:solidFill>
              <a:schemeClr val="tx1"/>
            </a:solidFill>
          </a:ln>
        </p:spPr>
      </p:pic>
      <p:pic>
        <p:nvPicPr>
          <p:cNvPr id="76" name="Picture 75"/>
          <p:cNvPicPr>
            <a:picLocks noChangeAspect="1"/>
          </p:cNvPicPr>
          <p:nvPr/>
        </p:nvPicPr>
        <p:blipFill>
          <a:blip r:embed="rId4" cstate="print"/>
          <a:stretch>
            <a:fillRect/>
          </a:stretch>
        </p:blipFill>
        <p:spPr>
          <a:xfrm>
            <a:off x="5594920" y="1616377"/>
            <a:ext cx="116451" cy="685800"/>
          </a:xfrm>
          <a:prstGeom prst="rect">
            <a:avLst/>
          </a:prstGeom>
        </p:spPr>
      </p:pic>
      <p:sp>
        <p:nvSpPr>
          <p:cNvPr id="77" name="TextBox 76"/>
          <p:cNvSpPr txBox="1"/>
          <p:nvPr/>
        </p:nvSpPr>
        <p:spPr>
          <a:xfrm>
            <a:off x="8447132" y="2908314"/>
            <a:ext cx="1093694" cy="769441"/>
          </a:xfrm>
          <a:prstGeom prst="rect">
            <a:avLst/>
          </a:prstGeom>
          <a:noFill/>
        </p:spPr>
        <p:txBody>
          <a:bodyPr wrap="square" rtlCol="0">
            <a:spAutoFit/>
          </a:bodyPr>
          <a:lstStyle/>
          <a:p>
            <a:r>
              <a:rPr lang="en-US" sz="1100" dirty="0">
                <a:solidFill>
                  <a:schemeClr val="tx2">
                    <a:lumMod val="50000"/>
                  </a:schemeClr>
                </a:solidFill>
              </a:rPr>
              <a:t>Enterprise DB On-Premises /  Amazon S3 Server</a:t>
            </a:r>
          </a:p>
        </p:txBody>
      </p:sp>
      <p:pic>
        <p:nvPicPr>
          <p:cNvPr id="79" name="Picture 78" descr="Cloud5.png"/>
          <p:cNvPicPr>
            <a:picLocks noChangeAspect="1"/>
          </p:cNvPicPr>
          <p:nvPr/>
        </p:nvPicPr>
        <p:blipFill>
          <a:blip r:embed="rId5" cstate="print"/>
          <a:stretch>
            <a:fillRect/>
          </a:stretch>
        </p:blipFill>
        <p:spPr>
          <a:xfrm>
            <a:off x="7487872" y="2662785"/>
            <a:ext cx="1046045" cy="549173"/>
          </a:xfrm>
          <a:prstGeom prst="rect">
            <a:avLst/>
          </a:prstGeom>
        </p:spPr>
      </p:pic>
      <p:pic>
        <p:nvPicPr>
          <p:cNvPr id="82" name="Picture 81" descr="talend_logo.png"/>
          <p:cNvPicPr>
            <a:picLocks noChangeAspect="1"/>
          </p:cNvPicPr>
          <p:nvPr/>
        </p:nvPicPr>
        <p:blipFill>
          <a:blip r:embed="rId6" cstate="print"/>
          <a:stretch>
            <a:fillRect/>
          </a:stretch>
        </p:blipFill>
        <p:spPr>
          <a:xfrm>
            <a:off x="4648073" y="3010868"/>
            <a:ext cx="1330377" cy="319994"/>
          </a:xfrm>
          <a:prstGeom prst="rect">
            <a:avLst/>
          </a:prstGeom>
        </p:spPr>
      </p:pic>
      <p:pic>
        <p:nvPicPr>
          <p:cNvPr id="83" name="Picture 82"/>
          <p:cNvPicPr/>
          <p:nvPr/>
        </p:nvPicPr>
        <p:blipFill rotWithShape="1">
          <a:blip r:embed="rId7" cstate="print">
            <a:extLst>
              <a:ext uri="{28A0092B-C50C-407E-A947-70E740481C1C}">
                <a14:useLocalDpi xmlns:a14="http://schemas.microsoft.com/office/drawing/2010/main" val="0"/>
              </a:ext>
            </a:extLst>
          </a:blip>
          <a:srcRect l="32647" t="33331" r="32373" b="33384"/>
          <a:stretch/>
        </p:blipFill>
        <p:spPr bwMode="auto">
          <a:xfrm>
            <a:off x="2899905" y="2982078"/>
            <a:ext cx="802510" cy="577434"/>
          </a:xfrm>
          <a:prstGeom prst="rect">
            <a:avLst/>
          </a:prstGeom>
          <a:ln>
            <a:noFill/>
          </a:ln>
          <a:extLst>
            <a:ext uri="{53640926-AAD7-44D8-BBD7-CCE9431645EC}">
              <a14:shadowObscured xmlns:a14="http://schemas.microsoft.com/office/drawing/2010/main"/>
            </a:ext>
          </a:extLst>
        </p:spPr>
      </p:pic>
      <p:cxnSp>
        <p:nvCxnSpPr>
          <p:cNvPr id="85" name="Straight Arrow Connector 84"/>
          <p:cNvCxnSpPr/>
          <p:nvPr/>
        </p:nvCxnSpPr>
        <p:spPr>
          <a:xfrm>
            <a:off x="3818960" y="3213847"/>
            <a:ext cx="73510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a:xfrm flipV="1">
            <a:off x="6107221" y="3173978"/>
            <a:ext cx="624478" cy="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87" name="Picture 86"/>
          <p:cNvPicPr>
            <a:picLocks noChangeAspect="1"/>
          </p:cNvPicPr>
          <p:nvPr/>
        </p:nvPicPr>
        <p:blipFill>
          <a:blip r:embed="rId3" cstate="print"/>
          <a:stretch>
            <a:fillRect/>
          </a:stretch>
        </p:blipFill>
        <p:spPr>
          <a:xfrm>
            <a:off x="7435005" y="1614027"/>
            <a:ext cx="850757" cy="703785"/>
          </a:xfrm>
          <a:prstGeom prst="rect">
            <a:avLst/>
          </a:prstGeom>
          <a:ln w="3175">
            <a:solidFill>
              <a:schemeClr val="tx1"/>
            </a:solidFill>
          </a:ln>
        </p:spPr>
      </p:pic>
      <p:sp>
        <p:nvSpPr>
          <p:cNvPr id="88" name="TextBox 87"/>
          <p:cNvSpPr txBox="1"/>
          <p:nvPr/>
        </p:nvSpPr>
        <p:spPr>
          <a:xfrm>
            <a:off x="8540533" y="1601103"/>
            <a:ext cx="1050558" cy="769441"/>
          </a:xfrm>
          <a:prstGeom prst="rect">
            <a:avLst/>
          </a:prstGeom>
          <a:noFill/>
        </p:spPr>
        <p:txBody>
          <a:bodyPr wrap="square" rtlCol="0">
            <a:spAutoFit/>
          </a:bodyPr>
          <a:lstStyle/>
          <a:p>
            <a:r>
              <a:rPr lang="en-US" sz="1100" i="1" dirty="0">
                <a:solidFill>
                  <a:schemeClr val="tx2">
                    <a:lumMod val="50000"/>
                  </a:schemeClr>
                </a:solidFill>
              </a:rPr>
              <a:t>Enterprise DB On-Premises /  Amazon S3 Server</a:t>
            </a:r>
          </a:p>
        </p:txBody>
      </p:sp>
      <p:pic>
        <p:nvPicPr>
          <p:cNvPr id="78" name="Picture 77" descr="Cloud1.png"/>
          <p:cNvPicPr>
            <a:picLocks noChangeAspect="1"/>
          </p:cNvPicPr>
          <p:nvPr/>
        </p:nvPicPr>
        <p:blipFill>
          <a:blip r:embed="rId8" cstate="print"/>
          <a:stretch>
            <a:fillRect/>
          </a:stretch>
        </p:blipFill>
        <p:spPr>
          <a:xfrm>
            <a:off x="2262057" y="3210169"/>
            <a:ext cx="981243" cy="515153"/>
          </a:xfrm>
          <a:prstGeom prst="rect">
            <a:avLst/>
          </a:prstGeom>
        </p:spPr>
      </p:pic>
      <p:pic>
        <p:nvPicPr>
          <p:cNvPr id="91" name="Picture 90"/>
          <p:cNvPicPr>
            <a:picLocks noChangeAspect="1"/>
          </p:cNvPicPr>
          <p:nvPr/>
        </p:nvPicPr>
        <p:blipFill>
          <a:blip r:embed="rId9" cstate="print"/>
          <a:stretch>
            <a:fillRect/>
          </a:stretch>
        </p:blipFill>
        <p:spPr>
          <a:xfrm>
            <a:off x="2902630" y="3856038"/>
            <a:ext cx="5649688" cy="1032263"/>
          </a:xfrm>
          <a:prstGeom prst="rect">
            <a:avLst/>
          </a:prstGeom>
        </p:spPr>
      </p:pic>
      <p:pic>
        <p:nvPicPr>
          <p:cNvPr id="92" name="Picture 91" descr="HeroKu.jpg"/>
          <p:cNvPicPr>
            <a:picLocks noChangeAspect="1"/>
          </p:cNvPicPr>
          <p:nvPr/>
        </p:nvPicPr>
        <p:blipFill>
          <a:blip r:embed="rId10" cstate="print"/>
          <a:stretch>
            <a:fillRect/>
          </a:stretch>
        </p:blipFill>
        <p:spPr>
          <a:xfrm>
            <a:off x="2918167" y="4940798"/>
            <a:ext cx="3466969" cy="1457498"/>
          </a:xfrm>
          <a:prstGeom prst="rect">
            <a:avLst/>
          </a:prstGeom>
        </p:spPr>
      </p:pic>
      <p:sp>
        <p:nvSpPr>
          <p:cNvPr id="94" name="TextBox 93"/>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95" name="TextBox 94"/>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96" name="TextBox 95"/>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sp>
        <p:nvSpPr>
          <p:cNvPr id="97" name="TextBox 9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Tree>
    <p:extLst>
      <p:ext uri="{BB962C8B-B14F-4D97-AF65-F5344CB8AC3E}">
        <p14:creationId xmlns:p14="http://schemas.microsoft.com/office/powerpoint/2010/main" val="409907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5091904" y="1435608"/>
            <a:ext cx="4710464" cy="2852928"/>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2">
                  <a:lumMod val="50000"/>
                </a:schemeClr>
              </a:solidFill>
            </a:endParaRPr>
          </a:p>
        </p:txBody>
      </p:sp>
      <p:sp>
        <p:nvSpPr>
          <p:cNvPr id="2" name="Title 1"/>
          <p:cNvSpPr>
            <a:spLocks noGrp="1"/>
          </p:cNvSpPr>
          <p:nvPr>
            <p:ph type="title"/>
          </p:nvPr>
        </p:nvSpPr>
        <p:spPr/>
        <p:txBody>
          <a:bodyPr/>
          <a:lstStyle/>
          <a:p>
            <a:r>
              <a:rPr lang="en-US" sz="2600" dirty="0"/>
              <a:t>Archiving Data – Salesforce APIs</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pic>
        <p:nvPicPr>
          <p:cNvPr id="12" name="Picture 11"/>
          <p:cNvPicPr>
            <a:picLocks noChangeAspect="1"/>
          </p:cNvPicPr>
          <p:nvPr/>
        </p:nvPicPr>
        <p:blipFill>
          <a:blip r:embed="rId2"/>
          <a:stretch>
            <a:fillRect/>
          </a:stretch>
        </p:blipFill>
        <p:spPr>
          <a:xfrm>
            <a:off x="7513430" y="1580517"/>
            <a:ext cx="94962" cy="2560320"/>
          </a:xfrm>
          <a:prstGeom prst="rect">
            <a:avLst/>
          </a:prstGeom>
        </p:spPr>
      </p:pic>
      <p:pic>
        <p:nvPicPr>
          <p:cNvPr id="13" name="Picture 12" descr="download (5).png"/>
          <p:cNvPicPr>
            <a:picLocks noChangeAspect="1"/>
          </p:cNvPicPr>
          <p:nvPr/>
        </p:nvPicPr>
        <p:blipFill>
          <a:blip r:embed="rId3" cstate="print"/>
          <a:stretch>
            <a:fillRect/>
          </a:stretch>
        </p:blipFill>
        <p:spPr>
          <a:xfrm>
            <a:off x="5283027" y="2400535"/>
            <a:ext cx="1099745" cy="755691"/>
          </a:xfrm>
          <a:prstGeom prst="rect">
            <a:avLst/>
          </a:prstGeom>
        </p:spPr>
      </p:pic>
      <p:cxnSp>
        <p:nvCxnSpPr>
          <p:cNvPr id="10" name="Straight Arrow Connector 9"/>
          <p:cNvCxnSpPr/>
          <p:nvPr/>
        </p:nvCxnSpPr>
        <p:spPr>
          <a:xfrm>
            <a:off x="6382772" y="2555983"/>
            <a:ext cx="11306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4"/>
          <a:stretch>
            <a:fillRect/>
          </a:stretch>
        </p:blipFill>
        <p:spPr>
          <a:xfrm>
            <a:off x="8853926" y="1961188"/>
            <a:ext cx="824103" cy="1158896"/>
          </a:xfrm>
          <a:prstGeom prst="rect">
            <a:avLst/>
          </a:prstGeom>
          <a:ln w="3175">
            <a:solidFill>
              <a:schemeClr val="tx1"/>
            </a:solidFill>
          </a:ln>
        </p:spPr>
      </p:pic>
      <p:cxnSp>
        <p:nvCxnSpPr>
          <p:cNvPr id="19" name="Straight Arrow Connector 18"/>
          <p:cNvCxnSpPr/>
          <p:nvPr/>
        </p:nvCxnSpPr>
        <p:spPr>
          <a:xfrm>
            <a:off x="7665830" y="2555983"/>
            <a:ext cx="113065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665830" y="2816716"/>
            <a:ext cx="1130658" cy="0"/>
          </a:xfrm>
          <a:prstGeom prst="straightConnector1">
            <a:avLst/>
          </a:prstGeom>
          <a:ln>
            <a:solidFill>
              <a:srgbClr val="92D05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6364484" y="2816716"/>
            <a:ext cx="1130658" cy="0"/>
          </a:xfrm>
          <a:prstGeom prst="straightConnector1">
            <a:avLst/>
          </a:prstGeom>
          <a:ln>
            <a:solidFill>
              <a:srgbClr val="92D050"/>
            </a:solidFill>
            <a:headEnd type="triangle"/>
            <a:tailEnd type="non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617578" y="2262157"/>
            <a:ext cx="548640" cy="307777"/>
          </a:xfrm>
          <a:prstGeom prst="rect">
            <a:avLst/>
          </a:prstGeom>
          <a:noFill/>
        </p:spPr>
        <p:txBody>
          <a:bodyPr wrap="square" rtlCol="0">
            <a:spAutoFit/>
          </a:bodyPr>
          <a:lstStyle/>
          <a:p>
            <a:r>
              <a:rPr lang="en-US" sz="1400" dirty="0">
                <a:solidFill>
                  <a:schemeClr val="tx2">
                    <a:lumMod val="50000"/>
                  </a:schemeClr>
                </a:solidFill>
              </a:rPr>
              <a:t>API</a:t>
            </a:r>
          </a:p>
        </p:txBody>
      </p:sp>
      <p:sp>
        <p:nvSpPr>
          <p:cNvPr id="24" name="TextBox 23"/>
          <p:cNvSpPr txBox="1"/>
          <p:nvPr/>
        </p:nvSpPr>
        <p:spPr>
          <a:xfrm>
            <a:off x="7956839" y="2294679"/>
            <a:ext cx="548640" cy="307777"/>
          </a:xfrm>
          <a:prstGeom prst="rect">
            <a:avLst/>
          </a:prstGeom>
          <a:noFill/>
        </p:spPr>
        <p:txBody>
          <a:bodyPr wrap="square" rtlCol="0">
            <a:spAutoFit/>
          </a:bodyPr>
          <a:lstStyle/>
          <a:p>
            <a:r>
              <a:rPr lang="en-US" sz="1400" dirty="0">
                <a:solidFill>
                  <a:schemeClr val="tx2">
                    <a:lumMod val="50000"/>
                  </a:schemeClr>
                </a:solidFill>
              </a:rPr>
              <a:t>API</a:t>
            </a:r>
          </a:p>
        </p:txBody>
      </p:sp>
      <p:sp>
        <p:nvSpPr>
          <p:cNvPr id="25" name="TextBox 24"/>
          <p:cNvSpPr txBox="1"/>
          <p:nvPr/>
        </p:nvSpPr>
        <p:spPr>
          <a:xfrm>
            <a:off x="6397042" y="2929763"/>
            <a:ext cx="992049" cy="523220"/>
          </a:xfrm>
          <a:prstGeom prst="rect">
            <a:avLst/>
          </a:prstGeom>
          <a:noFill/>
        </p:spPr>
        <p:txBody>
          <a:bodyPr wrap="square" rtlCol="0">
            <a:spAutoFit/>
          </a:bodyPr>
          <a:lstStyle/>
          <a:p>
            <a:r>
              <a:rPr lang="en-US" sz="1400" dirty="0">
                <a:solidFill>
                  <a:schemeClr val="tx2">
                    <a:lumMod val="50000"/>
                  </a:schemeClr>
                </a:solidFill>
              </a:rPr>
              <a:t>Lightning Connect</a:t>
            </a:r>
          </a:p>
        </p:txBody>
      </p:sp>
      <p:sp>
        <p:nvSpPr>
          <p:cNvPr id="26" name="TextBox 25"/>
          <p:cNvSpPr txBox="1"/>
          <p:nvPr/>
        </p:nvSpPr>
        <p:spPr>
          <a:xfrm>
            <a:off x="7804439" y="2920654"/>
            <a:ext cx="992049" cy="523220"/>
          </a:xfrm>
          <a:prstGeom prst="rect">
            <a:avLst/>
          </a:prstGeom>
          <a:noFill/>
        </p:spPr>
        <p:txBody>
          <a:bodyPr wrap="square" rtlCol="0">
            <a:spAutoFit/>
          </a:bodyPr>
          <a:lstStyle/>
          <a:p>
            <a:r>
              <a:rPr lang="en-US" sz="1400" dirty="0">
                <a:solidFill>
                  <a:schemeClr val="tx2">
                    <a:lumMod val="50000"/>
                  </a:schemeClr>
                </a:solidFill>
              </a:rPr>
              <a:t>Lightning Connect</a:t>
            </a:r>
          </a:p>
        </p:txBody>
      </p:sp>
      <p:sp>
        <p:nvSpPr>
          <p:cNvPr id="27" name="TextBox 26"/>
          <p:cNvSpPr txBox="1"/>
          <p:nvPr/>
        </p:nvSpPr>
        <p:spPr>
          <a:xfrm>
            <a:off x="7206024" y="2972165"/>
            <a:ext cx="400110" cy="858083"/>
          </a:xfrm>
          <a:prstGeom prst="rect">
            <a:avLst/>
          </a:prstGeom>
          <a:noFill/>
        </p:spPr>
        <p:txBody>
          <a:bodyPr vert="vert270" wrap="square" rtlCol="0">
            <a:spAutoFit/>
          </a:bodyPr>
          <a:lstStyle/>
          <a:p>
            <a:r>
              <a:rPr lang="en-US" sz="1400" dirty="0">
                <a:solidFill>
                  <a:schemeClr val="tx2">
                    <a:lumMod val="50000"/>
                  </a:schemeClr>
                </a:solidFill>
              </a:rPr>
              <a:t>Firewall</a:t>
            </a:r>
          </a:p>
        </p:txBody>
      </p:sp>
      <p:sp>
        <p:nvSpPr>
          <p:cNvPr id="28" name="TextBox 27"/>
          <p:cNvSpPr txBox="1"/>
          <p:nvPr/>
        </p:nvSpPr>
        <p:spPr>
          <a:xfrm>
            <a:off x="8796488" y="3202380"/>
            <a:ext cx="992049" cy="954107"/>
          </a:xfrm>
          <a:prstGeom prst="rect">
            <a:avLst/>
          </a:prstGeom>
          <a:noFill/>
        </p:spPr>
        <p:txBody>
          <a:bodyPr wrap="square" rtlCol="0">
            <a:spAutoFit/>
          </a:bodyPr>
          <a:lstStyle/>
          <a:p>
            <a:r>
              <a:rPr lang="en-US" sz="1400" dirty="0">
                <a:solidFill>
                  <a:schemeClr val="tx2">
                    <a:lumMod val="50000"/>
                  </a:schemeClr>
                </a:solidFill>
              </a:rPr>
              <a:t>Enterprise Database/Amazon S3 Server</a:t>
            </a:r>
          </a:p>
        </p:txBody>
      </p:sp>
      <p:sp>
        <p:nvSpPr>
          <p:cNvPr id="16" name="TextBox 15"/>
          <p:cNvSpPr txBox="1"/>
          <p:nvPr/>
        </p:nvSpPr>
        <p:spPr>
          <a:xfrm>
            <a:off x="260558" y="1435608"/>
            <a:ext cx="4544568" cy="418576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Salesforce APIs can be leveraged to move data from Salesforce Org to another Org or to some other Enterprise software/databases or Amazon S3 Servers.</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This option is beneficial when an enterprise software / database already exists for critical data backup. Works well for customers with a data warehouse in place or any other BI system.</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Should be considered as an option if speed is a requirement and if there are more than a million records to process.</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Data Archived to the Enterprise Database can be pulled back to Salesforce by setting up External Objects using Lightning Connect. These externally archived data can then be updated, deleted, created as an when needed.</a:t>
            </a:r>
          </a:p>
        </p:txBody>
      </p:sp>
      <p:sp>
        <p:nvSpPr>
          <p:cNvPr id="31" name="TextBox 30"/>
          <p:cNvSpPr txBox="1"/>
          <p:nvPr/>
        </p:nvSpPr>
        <p:spPr>
          <a:xfrm>
            <a:off x="5116807" y="4723447"/>
            <a:ext cx="4544568" cy="1600438"/>
          </a:xfrm>
          <a:prstGeom prst="rect">
            <a:avLst/>
          </a:prstGeom>
          <a:noFill/>
        </p:spPr>
        <p:txBody>
          <a:bodyPr wrap="square" rtlCol="0">
            <a:spAutoFit/>
          </a:bodyPr>
          <a:lstStyle/>
          <a:p>
            <a:r>
              <a:rPr lang="en-US" sz="1400" dirty="0">
                <a:solidFill>
                  <a:schemeClr val="tx2">
                    <a:lumMod val="50000"/>
                  </a:schemeClr>
                </a:solidFill>
              </a:rPr>
              <a:t>Limitations :</a:t>
            </a:r>
            <a:endParaRPr lang="en-US" sz="1400" dirty="0"/>
          </a:p>
          <a:p>
            <a:pPr marL="285750" indent="-285750">
              <a:buFont typeface="Arial" panose="020B0604020202020204" pitchFamily="34" charset="0"/>
              <a:buChar char="•"/>
            </a:pPr>
            <a:r>
              <a:rPr lang="en-US" sz="1400" dirty="0"/>
              <a:t>Salesforce has governor limits for all APIs.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Customer has to develop functionality/programs to replicate / backup data &amp; metadata using APIs.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Lightning Connect comes at a cost.</a:t>
            </a:r>
            <a:endParaRPr lang="en-US" sz="1400" dirty="0">
              <a:solidFill>
                <a:schemeClr val="tx2">
                  <a:lumMod val="50000"/>
                </a:schemeClr>
              </a:solidFill>
            </a:endParaRPr>
          </a:p>
        </p:txBody>
      </p:sp>
    </p:spTree>
    <p:extLst>
      <p:ext uri="{BB962C8B-B14F-4D97-AF65-F5344CB8AC3E}">
        <p14:creationId xmlns:p14="http://schemas.microsoft.com/office/powerpoint/2010/main" val="25158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Archiving Data – Heroku Connect</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
        <p:nvSpPr>
          <p:cNvPr id="16" name="TextBox 15"/>
          <p:cNvSpPr txBox="1"/>
          <p:nvPr/>
        </p:nvSpPr>
        <p:spPr>
          <a:xfrm>
            <a:off x="360453" y="1490399"/>
            <a:ext cx="4544568" cy="483209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Heroku Connect makes it easy for you to build Heroku apps that share data with Salesforce.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Using bi-directional synchronization between Salesforce and Heroku Postgres, Heroku Connect unifies the data in your Postgres database with the contacts, accounts and other custom objects in the Salesforce database.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Simple Point &amp; Click configuration gets the service up and running in minutes.</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With Heroku External Objects, app data, product data, customer data, any data in Heroku Postgres can be integrated into Salesforce with a simple point and click configuration.</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Does not count against API limits so this is a good option for high velocity changes.</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Good option for consolidating data across multiple Salesforce Orgs for analytics, backup etc.</a:t>
            </a:r>
          </a:p>
        </p:txBody>
      </p:sp>
      <p:sp>
        <p:nvSpPr>
          <p:cNvPr id="31" name="TextBox 30"/>
          <p:cNvSpPr txBox="1"/>
          <p:nvPr/>
        </p:nvSpPr>
        <p:spPr>
          <a:xfrm>
            <a:off x="4956048" y="4814887"/>
            <a:ext cx="4544568" cy="1169551"/>
          </a:xfrm>
          <a:prstGeom prst="rect">
            <a:avLst/>
          </a:prstGeom>
          <a:noFill/>
        </p:spPr>
        <p:txBody>
          <a:bodyPr wrap="square" rtlCol="0">
            <a:spAutoFit/>
          </a:bodyPr>
          <a:lstStyle/>
          <a:p>
            <a:r>
              <a:rPr lang="en-US" sz="1400" dirty="0">
                <a:solidFill>
                  <a:schemeClr val="tx2">
                    <a:lumMod val="50000"/>
                  </a:schemeClr>
                </a:solidFill>
              </a:rPr>
              <a:t>Limitations :</a:t>
            </a:r>
          </a:p>
          <a:p>
            <a:endParaRPr lang="en-US" sz="1400" dirty="0"/>
          </a:p>
          <a:p>
            <a:pPr marL="285750" indent="-285750">
              <a:buFont typeface="Arial" panose="020B0604020202020204" pitchFamily="34" charset="0"/>
              <a:buChar char="•"/>
            </a:pPr>
            <a:r>
              <a:rPr lang="en-US" sz="1400" dirty="0">
                <a:solidFill>
                  <a:schemeClr val="tx2">
                    <a:lumMod val="50000"/>
                  </a:schemeClr>
                </a:solidFill>
              </a:rPr>
              <a:t>Heroku Connect is a paid service.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It does not support on the fly transformations.</a:t>
            </a:r>
          </a:p>
        </p:txBody>
      </p:sp>
      <p:pic>
        <p:nvPicPr>
          <p:cNvPr id="3" name="Picture 2"/>
          <p:cNvPicPr>
            <a:picLocks noChangeAspect="1"/>
          </p:cNvPicPr>
          <p:nvPr/>
        </p:nvPicPr>
        <p:blipFill>
          <a:blip r:embed="rId2"/>
          <a:stretch>
            <a:fillRect/>
          </a:stretch>
        </p:blipFill>
        <p:spPr>
          <a:xfrm>
            <a:off x="6056134" y="1793011"/>
            <a:ext cx="2665913" cy="2171891"/>
          </a:xfrm>
          <a:prstGeom prst="rect">
            <a:avLst/>
          </a:prstGeom>
        </p:spPr>
      </p:pic>
    </p:spTree>
    <p:extLst>
      <p:ext uri="{BB962C8B-B14F-4D97-AF65-F5344CB8AC3E}">
        <p14:creationId xmlns:p14="http://schemas.microsoft.com/office/powerpoint/2010/main" val="287016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Archiving Data – BigObject</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
        <p:nvSpPr>
          <p:cNvPr id="16" name="TextBox 15"/>
          <p:cNvSpPr txBox="1"/>
          <p:nvPr/>
        </p:nvSpPr>
        <p:spPr>
          <a:xfrm>
            <a:off x="360453" y="1490399"/>
            <a:ext cx="4544568" cy="461664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BigObjects let you store and manage very large amounts of data at scale on the Salesforce platform.</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The BigObjects feature initially targets the following use cases.</a:t>
            </a:r>
          </a:p>
          <a:p>
            <a:pPr marL="764628" lvl="1" indent="-285750">
              <a:buFont typeface="Arial" panose="020B0604020202020204" pitchFamily="34" charset="0"/>
              <a:buChar char="•"/>
            </a:pPr>
            <a:r>
              <a:rPr lang="en-US" sz="1400" dirty="0">
                <a:solidFill>
                  <a:schemeClr val="tx2">
                    <a:lumMod val="50000"/>
                  </a:schemeClr>
                </a:solidFill>
              </a:rPr>
              <a:t>Customer 360—Store point-of-sale data, orders and line items, guest relationship data, and guest interactions in Big Objects and then process and correlate that data with your core CRM data.</a:t>
            </a:r>
          </a:p>
          <a:p>
            <a:pPr marL="764628" lvl="1" indent="-285750">
              <a:buFont typeface="Arial" panose="020B0604020202020204" pitchFamily="34" charset="0"/>
              <a:buChar char="•"/>
            </a:pPr>
            <a:r>
              <a:rPr lang="en-US" sz="1400" dirty="0">
                <a:solidFill>
                  <a:schemeClr val="tx2">
                    <a:lumMod val="50000"/>
                  </a:schemeClr>
                </a:solidFill>
              </a:rPr>
              <a:t>Data archive—Orchestrate records from production storage to an archival data store, such as for FINRA compliance, without moving the data out of Salesforce’s trusted platforms.</a:t>
            </a:r>
          </a:p>
          <a:p>
            <a:pPr marL="764628" lvl="1" indent="-285750">
              <a:buFont typeface="Arial" panose="020B0604020202020204" pitchFamily="34" charset="0"/>
              <a:buChar char="•"/>
            </a:pPr>
            <a:r>
              <a:rPr lang="en-US" sz="1400" dirty="0">
                <a:solidFill>
                  <a:schemeClr val="tx2">
                    <a:lumMod val="50000"/>
                  </a:schemeClr>
                </a:solidFill>
              </a:rPr>
              <a:t>Data lake—Store massive data in its native format until you need it.</a:t>
            </a:r>
          </a:p>
          <a:p>
            <a:pPr marL="764628" lvl="1" indent="-285750">
              <a:buFont typeface="Arial" panose="020B0604020202020204" pitchFamily="34" charset="0"/>
              <a:buChar char="•"/>
            </a:pPr>
            <a:r>
              <a:rPr lang="en-US" sz="1400" dirty="0">
                <a:solidFill>
                  <a:schemeClr val="tx2">
                    <a:lumMod val="50000"/>
                  </a:schemeClr>
                </a:solidFill>
              </a:rPr>
              <a:t>Email event ingest—Preserve email for customer interaction history, segmentation, and sentiment analysis.</a:t>
            </a:r>
          </a:p>
        </p:txBody>
      </p:sp>
      <p:sp>
        <p:nvSpPr>
          <p:cNvPr id="31" name="TextBox 30"/>
          <p:cNvSpPr txBox="1"/>
          <p:nvPr/>
        </p:nvSpPr>
        <p:spPr>
          <a:xfrm>
            <a:off x="5010912" y="3863247"/>
            <a:ext cx="4544568" cy="2246769"/>
          </a:xfrm>
          <a:prstGeom prst="rect">
            <a:avLst/>
          </a:prstGeom>
          <a:noFill/>
        </p:spPr>
        <p:txBody>
          <a:bodyPr wrap="square" rtlCol="0">
            <a:spAutoFit/>
          </a:bodyPr>
          <a:lstStyle/>
          <a:p>
            <a:r>
              <a:rPr lang="en-US" sz="1400" dirty="0">
                <a:solidFill>
                  <a:schemeClr val="tx2">
                    <a:lumMod val="50000"/>
                  </a:schemeClr>
                </a:solidFill>
              </a:rPr>
              <a:t>Limitations :</a:t>
            </a:r>
          </a:p>
          <a:p>
            <a:endParaRPr lang="en-US" sz="1400" dirty="0"/>
          </a:p>
          <a:p>
            <a:pPr marL="285750" indent="-285750">
              <a:buFont typeface="Arial" panose="020B0604020202020204" pitchFamily="34" charset="0"/>
              <a:buChar char="•"/>
            </a:pPr>
            <a:r>
              <a:rPr lang="en-US" sz="1400" dirty="0">
                <a:solidFill>
                  <a:schemeClr val="tx2">
                    <a:lumMod val="50000"/>
                  </a:schemeClr>
                </a:solidFill>
              </a:rPr>
              <a:t>BigObject is a pilot program and requires agreement to specific T&amp;C. Companies need to contact their Salesforce Account Executive to be a part of the pilot.</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Salesforce cannot guarantee general availability for the pilot program within any particular time frame or at all.</a:t>
            </a:r>
          </a:p>
        </p:txBody>
      </p:sp>
      <p:pic>
        <p:nvPicPr>
          <p:cNvPr id="4" name="Picture 3"/>
          <p:cNvPicPr>
            <a:picLocks noChangeAspect="1"/>
          </p:cNvPicPr>
          <p:nvPr/>
        </p:nvPicPr>
        <p:blipFill>
          <a:blip r:embed="rId2"/>
          <a:stretch>
            <a:fillRect/>
          </a:stretch>
        </p:blipFill>
        <p:spPr>
          <a:xfrm>
            <a:off x="5065776" y="1677368"/>
            <a:ext cx="4434840" cy="2080816"/>
          </a:xfrm>
          <a:prstGeom prst="rect">
            <a:avLst/>
          </a:prstGeom>
        </p:spPr>
      </p:pic>
    </p:spTree>
    <p:extLst>
      <p:ext uri="{BB962C8B-B14F-4D97-AF65-F5344CB8AC3E}">
        <p14:creationId xmlns:p14="http://schemas.microsoft.com/office/powerpoint/2010/main" val="1043875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Archival for Bayer</a:t>
            </a:r>
          </a:p>
        </p:txBody>
      </p:sp>
      <p:pic>
        <p:nvPicPr>
          <p:cNvPr id="3" name="Picture 19" descr="D:\Users\bkp\My Work\TEMPLATES\LOGO Library\Capgemini_Logo_Set\Logo_Capgemini_RGB_eMed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9" y="109236"/>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32647" t="33331" r="32373" b="33384"/>
          <a:stretch/>
        </p:blipFill>
        <p:spPr bwMode="auto">
          <a:xfrm>
            <a:off x="7829119" y="0"/>
            <a:ext cx="1311706" cy="903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0303215"/>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High Level Architecture of Archival Solution</a:t>
            </a:r>
          </a:p>
        </p:txBody>
      </p:sp>
      <p:cxnSp>
        <p:nvCxnSpPr>
          <p:cNvPr id="374" name="Straight Connector 373"/>
          <p:cNvCxnSpPr/>
          <p:nvPr/>
        </p:nvCxnSpPr>
        <p:spPr bwMode="auto">
          <a:xfrm>
            <a:off x="136347" y="1313781"/>
            <a:ext cx="9364271"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16" name="TextBox 15"/>
          <p:cNvSpPr txBox="1"/>
          <p:nvPr/>
        </p:nvSpPr>
        <p:spPr>
          <a:xfrm>
            <a:off x="3" y="1427647"/>
            <a:ext cx="969980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Bayer Enterprise architecture for Salesforce includes SQL Server and Talend as integration middleware.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Talend leveraged to built a integration layer &amp;  fetch data from Salesforce and push it to SQL Server – </a:t>
            </a:r>
            <a:r>
              <a:rPr lang="en-US" sz="1400" b="1" dirty="0">
                <a:solidFill>
                  <a:schemeClr val="tx2">
                    <a:lumMod val="50000"/>
                  </a:schemeClr>
                </a:solidFill>
              </a:rPr>
              <a:t>IN-Situ/ On-Premises</a:t>
            </a:r>
            <a:r>
              <a:rPr lang="en-US" sz="1400" dirty="0">
                <a:solidFill>
                  <a:schemeClr val="tx2">
                    <a:lumMod val="50000"/>
                  </a:schemeClr>
                </a:solidFill>
              </a:rPr>
              <a:t> &amp; back</a:t>
            </a:r>
          </a:p>
          <a:p>
            <a:pPr marL="285750" indent="-285750">
              <a:buFont typeface="Arial" panose="020B0604020202020204" pitchFamily="34" charset="0"/>
              <a:buChar char="•"/>
            </a:pPr>
            <a:r>
              <a:rPr lang="en-US" sz="1400" dirty="0">
                <a:solidFill>
                  <a:schemeClr val="tx2">
                    <a:lumMod val="50000"/>
                  </a:schemeClr>
                </a:solidFill>
              </a:rPr>
              <a:t>Two way data movement, for retrieval from IN-Situ Data Archival Repository. Salesforce &gt;&gt; Talend  &gt;&gt; SQL Server </a:t>
            </a:r>
            <a:r>
              <a:rPr lang="en-US" sz="1400" i="1" dirty="0">
                <a:solidFill>
                  <a:schemeClr val="tx2">
                    <a:lumMod val="50000"/>
                  </a:schemeClr>
                </a:solidFill>
              </a:rPr>
              <a:t>&amp; back</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i="1" dirty="0">
                <a:solidFill>
                  <a:schemeClr val="tx2">
                    <a:lumMod val="50000"/>
                  </a:schemeClr>
                </a:solidFill>
              </a:rPr>
              <a:t>Key Advantage:</a:t>
            </a:r>
          </a:p>
          <a:p>
            <a:pPr marL="764628" lvl="1" indent="-285750">
              <a:buFont typeface="Arial" panose="020B0604020202020204" pitchFamily="34" charset="0"/>
              <a:buChar char="•"/>
            </a:pPr>
            <a:r>
              <a:rPr lang="en-US" sz="1400" dirty="0">
                <a:solidFill>
                  <a:schemeClr val="tx2">
                    <a:lumMod val="50000"/>
                  </a:schemeClr>
                </a:solidFill>
              </a:rPr>
              <a:t>No additional licenses, leverage preferred technology platform already in the eco-system.</a:t>
            </a:r>
          </a:p>
          <a:p>
            <a:pPr marL="285750" indent="-285750">
              <a:buFont typeface="Arial" panose="020B0604020202020204" pitchFamily="34" charset="0"/>
              <a:buChar char="•"/>
            </a:pPr>
            <a:endParaRPr lang="en-US" sz="1400" dirty="0">
              <a:solidFill>
                <a:schemeClr val="tx2">
                  <a:lumMod val="50000"/>
                </a:schemeClr>
              </a:solidFill>
            </a:endParaRPr>
          </a:p>
          <a:p>
            <a:pPr marL="764628" lvl="1" indent="-285750">
              <a:buFont typeface="Arial" panose="020B0604020202020204" pitchFamily="34" charset="0"/>
              <a:buChar char="•"/>
            </a:pPr>
            <a:r>
              <a:rPr lang="en-US" sz="1400" dirty="0">
                <a:solidFill>
                  <a:schemeClr val="tx2">
                    <a:lumMod val="50000"/>
                  </a:schemeClr>
                </a:solidFill>
              </a:rPr>
              <a:t>Leverage this architecture to extend it also as a backup strategy, so that two use cases can be achieved with the same deployment.</a:t>
            </a:r>
          </a:p>
        </p:txBody>
      </p:sp>
      <p:grpSp>
        <p:nvGrpSpPr>
          <p:cNvPr id="26" name="Group 25"/>
          <p:cNvGrpSpPr/>
          <p:nvPr/>
        </p:nvGrpSpPr>
        <p:grpSpPr>
          <a:xfrm>
            <a:off x="719072" y="4101684"/>
            <a:ext cx="7482309" cy="1707959"/>
            <a:chOff x="638387" y="3761014"/>
            <a:chExt cx="7482309" cy="1707959"/>
          </a:xfrm>
        </p:grpSpPr>
        <p:pic>
          <p:nvPicPr>
            <p:cNvPr id="6" name="Picture 5"/>
            <p:cNvPicPr>
              <a:picLocks noChangeAspect="1"/>
            </p:cNvPicPr>
            <p:nvPr/>
          </p:nvPicPr>
          <p:blipFill>
            <a:blip r:embed="rId2" cstate="print"/>
            <a:stretch>
              <a:fillRect/>
            </a:stretch>
          </p:blipFill>
          <p:spPr>
            <a:xfrm>
              <a:off x="6622463" y="5073991"/>
              <a:ext cx="1067913" cy="394982"/>
            </a:xfrm>
            <a:prstGeom prst="rect">
              <a:avLst/>
            </a:prstGeom>
          </p:spPr>
        </p:pic>
        <p:pic>
          <p:nvPicPr>
            <p:cNvPr id="15" name="Picture 14"/>
            <p:cNvPicPr>
              <a:picLocks noChangeAspect="1"/>
            </p:cNvPicPr>
            <p:nvPr/>
          </p:nvPicPr>
          <p:blipFill>
            <a:blip r:embed="rId3" cstate="print"/>
            <a:stretch>
              <a:fillRect/>
            </a:stretch>
          </p:blipFill>
          <p:spPr>
            <a:xfrm>
              <a:off x="5629733" y="4310187"/>
              <a:ext cx="850757" cy="703785"/>
            </a:xfrm>
            <a:prstGeom prst="rect">
              <a:avLst/>
            </a:prstGeom>
            <a:ln w="3175">
              <a:solidFill>
                <a:schemeClr val="tx1"/>
              </a:solidFill>
            </a:ln>
          </p:spPr>
        </p:pic>
        <p:sp>
          <p:nvSpPr>
            <p:cNvPr id="18" name="TextBox 17"/>
            <p:cNvSpPr txBox="1"/>
            <p:nvPr/>
          </p:nvSpPr>
          <p:spPr>
            <a:xfrm>
              <a:off x="6596682" y="4306248"/>
              <a:ext cx="1093694" cy="769441"/>
            </a:xfrm>
            <a:prstGeom prst="rect">
              <a:avLst/>
            </a:prstGeom>
            <a:noFill/>
          </p:spPr>
          <p:txBody>
            <a:bodyPr wrap="square" rtlCol="0">
              <a:spAutoFit/>
            </a:bodyPr>
            <a:lstStyle/>
            <a:p>
              <a:r>
                <a:rPr lang="en-US" sz="1100" dirty="0">
                  <a:solidFill>
                    <a:schemeClr val="tx2">
                      <a:lumMod val="50000"/>
                    </a:schemeClr>
                  </a:solidFill>
                </a:rPr>
                <a:t>Enterprise DB On-Premises /  Amazon S3 Server</a:t>
              </a:r>
            </a:p>
          </p:txBody>
        </p:sp>
        <p:pic>
          <p:nvPicPr>
            <p:cNvPr id="19" name="Picture 18" descr="Cloud5.png"/>
            <p:cNvPicPr>
              <a:picLocks noChangeAspect="1"/>
            </p:cNvPicPr>
            <p:nvPr/>
          </p:nvPicPr>
          <p:blipFill>
            <a:blip r:embed="rId4" cstate="print"/>
            <a:stretch>
              <a:fillRect/>
            </a:stretch>
          </p:blipFill>
          <p:spPr>
            <a:xfrm>
              <a:off x="7074651" y="3761014"/>
              <a:ext cx="1046045" cy="549173"/>
            </a:xfrm>
            <a:prstGeom prst="rect">
              <a:avLst/>
            </a:prstGeom>
          </p:spPr>
        </p:pic>
        <p:pic>
          <p:nvPicPr>
            <p:cNvPr id="20" name="Picture 19" descr="talend_logo.png"/>
            <p:cNvPicPr>
              <a:picLocks noChangeAspect="1"/>
            </p:cNvPicPr>
            <p:nvPr/>
          </p:nvPicPr>
          <p:blipFill>
            <a:blip r:embed="rId5" cstate="print"/>
            <a:stretch>
              <a:fillRect/>
            </a:stretch>
          </p:blipFill>
          <p:spPr>
            <a:xfrm>
              <a:off x="3227943" y="4417767"/>
              <a:ext cx="1330377" cy="319994"/>
            </a:xfrm>
            <a:prstGeom prst="rect">
              <a:avLst/>
            </a:prstGeom>
          </p:spPr>
        </p:pic>
        <p:pic>
          <p:nvPicPr>
            <p:cNvPr id="21" name="Picture 20"/>
            <p:cNvPicPr/>
            <p:nvPr/>
          </p:nvPicPr>
          <p:blipFill rotWithShape="1">
            <a:blip r:embed="rId6" cstate="print">
              <a:extLst>
                <a:ext uri="{28A0092B-C50C-407E-A947-70E740481C1C}">
                  <a14:useLocalDpi xmlns:a14="http://schemas.microsoft.com/office/drawing/2010/main" val="0"/>
                </a:ext>
              </a:extLst>
            </a:blip>
            <a:srcRect l="32647" t="33331" r="32373" b="33384"/>
            <a:stretch/>
          </p:blipFill>
          <p:spPr bwMode="auto">
            <a:xfrm>
              <a:off x="1479775" y="4388977"/>
              <a:ext cx="802510" cy="577434"/>
            </a:xfrm>
            <a:prstGeom prst="rect">
              <a:avLst/>
            </a:prstGeom>
            <a:ln>
              <a:noFill/>
            </a:ln>
            <a:extLst>
              <a:ext uri="{53640926-AAD7-44D8-BBD7-CCE9431645EC}">
                <a14:shadowObscured xmlns:a14="http://schemas.microsoft.com/office/drawing/2010/main"/>
              </a:ext>
            </a:extLst>
          </p:spPr>
        </p:pic>
        <p:cxnSp>
          <p:nvCxnSpPr>
            <p:cNvPr id="23" name="Straight Arrow Connector 22"/>
            <p:cNvCxnSpPr/>
            <p:nvPr/>
          </p:nvCxnSpPr>
          <p:spPr>
            <a:xfrm>
              <a:off x="2398830" y="4620746"/>
              <a:ext cx="735104"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a:xfrm flipV="1">
              <a:off x="4687091" y="4580877"/>
              <a:ext cx="624478" cy="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25" name="Picture 24" descr="Cloud1.png"/>
            <p:cNvPicPr>
              <a:picLocks noChangeAspect="1"/>
            </p:cNvPicPr>
            <p:nvPr/>
          </p:nvPicPr>
          <p:blipFill>
            <a:blip r:embed="rId7" cstate="print"/>
            <a:stretch>
              <a:fillRect/>
            </a:stretch>
          </p:blipFill>
          <p:spPr>
            <a:xfrm>
              <a:off x="638387" y="4818112"/>
              <a:ext cx="981243" cy="515153"/>
            </a:xfrm>
            <a:prstGeom prst="rect">
              <a:avLst/>
            </a:prstGeom>
          </p:spPr>
        </p:pic>
      </p:grpSp>
    </p:spTree>
    <p:extLst>
      <p:ext uri="{BB962C8B-B14F-4D97-AF65-F5344CB8AC3E}">
        <p14:creationId xmlns:p14="http://schemas.microsoft.com/office/powerpoint/2010/main" val="1299092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Talend Executable</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
        <p:nvSpPr>
          <p:cNvPr id="16" name="TextBox 15"/>
          <p:cNvSpPr txBox="1"/>
          <p:nvPr/>
        </p:nvSpPr>
        <p:spPr>
          <a:xfrm>
            <a:off x="417123" y="4360683"/>
            <a:ext cx="9269802"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Talend is used as the ETL of choice for Archival, as Bayer has licenses for the same.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The Talend solution would be deployed as an executable which can be called on-demand, can be scheduled as a batch job, or can also be called from the Angular app.</a:t>
            </a:r>
          </a:p>
        </p:txBody>
      </p:sp>
      <p:pic>
        <p:nvPicPr>
          <p:cNvPr id="10" name="Picture 9"/>
          <p:cNvPicPr>
            <a:picLocks noChangeAspect="1"/>
          </p:cNvPicPr>
          <p:nvPr/>
        </p:nvPicPr>
        <p:blipFill>
          <a:blip r:embed="rId2"/>
          <a:stretch>
            <a:fillRect/>
          </a:stretch>
        </p:blipFill>
        <p:spPr>
          <a:xfrm>
            <a:off x="866774" y="1670553"/>
            <a:ext cx="8174619" cy="2244222"/>
          </a:xfrm>
          <a:prstGeom prst="rect">
            <a:avLst/>
          </a:prstGeom>
        </p:spPr>
      </p:pic>
    </p:spTree>
    <p:extLst>
      <p:ext uri="{BB962C8B-B14F-4D97-AF65-F5344CB8AC3E}">
        <p14:creationId xmlns:p14="http://schemas.microsoft.com/office/powerpoint/2010/main" val="394591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Archival Settings Configuration in Salesforce</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
        <p:nvSpPr>
          <p:cNvPr id="16" name="TextBox 15"/>
          <p:cNvSpPr txBox="1"/>
          <p:nvPr/>
        </p:nvSpPr>
        <p:spPr>
          <a:xfrm>
            <a:off x="331398" y="3682948"/>
            <a:ext cx="9269802"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Archival Settings are configured as Custom Metadata types in Salesforce, which would allow Admin personnel to easily control the archival data threshold.</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Administrator can control the Archival Date, Restore Date and also the Country (in case of a multi-country org).</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The benefit of this is that Salesforce would be a single point solution for the entire archival configuration.</a:t>
            </a:r>
          </a:p>
        </p:txBody>
      </p:sp>
      <p:pic>
        <p:nvPicPr>
          <p:cNvPr id="3" name="Picture 2"/>
          <p:cNvPicPr>
            <a:picLocks noChangeAspect="1"/>
          </p:cNvPicPr>
          <p:nvPr/>
        </p:nvPicPr>
        <p:blipFill>
          <a:blip r:embed="rId2"/>
          <a:stretch>
            <a:fillRect/>
          </a:stretch>
        </p:blipFill>
        <p:spPr>
          <a:xfrm>
            <a:off x="239552" y="1582281"/>
            <a:ext cx="9384103" cy="1818144"/>
          </a:xfrm>
          <a:prstGeom prst="rect">
            <a:avLst/>
          </a:prstGeom>
        </p:spPr>
      </p:pic>
    </p:spTree>
    <p:extLst>
      <p:ext uri="{BB962C8B-B14F-4D97-AF65-F5344CB8AC3E}">
        <p14:creationId xmlns:p14="http://schemas.microsoft.com/office/powerpoint/2010/main" val="2605011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Archival Settings Configuration in Standalone app</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
        <p:nvSpPr>
          <p:cNvPr id="16" name="TextBox 15"/>
          <p:cNvSpPr txBox="1"/>
          <p:nvPr/>
        </p:nvSpPr>
        <p:spPr>
          <a:xfrm>
            <a:off x="417123" y="4751208"/>
            <a:ext cx="926980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lumMod val="50000"/>
                  </a:schemeClr>
                </a:solidFill>
              </a:rPr>
              <a:t>Archival Settings can also be configured using a standalone Angular JS app.</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Once configured the app can directly call the Talend executable.</a:t>
            </a:r>
          </a:p>
          <a:p>
            <a:pPr marL="285750" indent="-285750">
              <a:buFont typeface="Arial" panose="020B0604020202020204" pitchFamily="34" charset="0"/>
              <a:buChar char="•"/>
            </a:pPr>
            <a:endParaRPr lang="en-US" sz="1400" dirty="0">
              <a:solidFill>
                <a:schemeClr val="tx2">
                  <a:lumMod val="50000"/>
                </a:schemeClr>
              </a:solidFill>
            </a:endParaRPr>
          </a:p>
          <a:p>
            <a:pPr marL="285750" indent="-285750">
              <a:buFont typeface="Arial" panose="020B0604020202020204" pitchFamily="34" charset="0"/>
              <a:buChar char="•"/>
            </a:pPr>
            <a:r>
              <a:rPr lang="en-US" sz="1400" dirty="0">
                <a:solidFill>
                  <a:schemeClr val="tx2">
                    <a:lumMod val="50000"/>
                  </a:schemeClr>
                </a:solidFill>
              </a:rPr>
              <a:t>The benefit of this, is that the Administrator can have the entire program in one place.</a:t>
            </a:r>
          </a:p>
        </p:txBody>
      </p:sp>
      <p:pic>
        <p:nvPicPr>
          <p:cNvPr id="4" name="Picture 3"/>
          <p:cNvPicPr>
            <a:picLocks noChangeAspect="1"/>
          </p:cNvPicPr>
          <p:nvPr/>
        </p:nvPicPr>
        <p:blipFill>
          <a:blip r:embed="rId2"/>
          <a:stretch>
            <a:fillRect/>
          </a:stretch>
        </p:blipFill>
        <p:spPr>
          <a:xfrm>
            <a:off x="417123" y="1484241"/>
            <a:ext cx="9003102" cy="3011559"/>
          </a:xfrm>
          <a:prstGeom prst="rect">
            <a:avLst/>
          </a:prstGeom>
        </p:spPr>
      </p:pic>
    </p:spTree>
    <p:extLst>
      <p:ext uri="{BB962C8B-B14F-4D97-AF65-F5344CB8AC3E}">
        <p14:creationId xmlns:p14="http://schemas.microsoft.com/office/powerpoint/2010/main" val="131632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grpSp>
        <p:nvGrpSpPr>
          <p:cNvPr id="62" name="Group 6"/>
          <p:cNvGrpSpPr/>
          <p:nvPr/>
        </p:nvGrpSpPr>
        <p:grpSpPr>
          <a:xfrm>
            <a:off x="2047606" y="1813881"/>
            <a:ext cx="340023" cy="361950"/>
            <a:chOff x="7266386" y="3543300"/>
            <a:chExt cx="513341" cy="496970"/>
          </a:xfrm>
        </p:grpSpPr>
        <p:grpSp>
          <p:nvGrpSpPr>
            <p:cNvPr id="108" name="Group 1031"/>
            <p:cNvGrpSpPr>
              <a:grpSpLocks/>
            </p:cNvGrpSpPr>
            <p:nvPr/>
          </p:nvGrpSpPr>
          <p:grpSpPr bwMode="auto">
            <a:xfrm>
              <a:off x="7266386" y="3607501"/>
              <a:ext cx="301056" cy="432769"/>
              <a:chOff x="1326443" y="7134827"/>
              <a:chExt cx="164556" cy="238433"/>
            </a:xfrm>
            <a:solidFill>
              <a:sysClr val="window" lastClr="FFFFFF"/>
            </a:solidFill>
          </p:grpSpPr>
          <p:sp>
            <p:nvSpPr>
              <p:cNvPr id="112" name="Freeform 1153"/>
              <p:cNvSpPr>
                <a:spLocks/>
              </p:cNvSpPr>
              <p:nvPr/>
            </p:nvSpPr>
            <p:spPr bwMode="auto">
              <a:xfrm>
                <a:off x="1326443" y="7134827"/>
                <a:ext cx="164556" cy="238433"/>
              </a:xfrm>
              <a:custGeom>
                <a:avLst/>
                <a:gdLst>
                  <a:gd name="T0" fmla="*/ 127988 w 99"/>
                  <a:gd name="T1" fmla="*/ 238433 h 141"/>
                  <a:gd name="T2" fmla="*/ 36568 w 99"/>
                  <a:gd name="T3" fmla="*/ 238433 h 141"/>
                  <a:gd name="T4" fmla="*/ 36568 w 99"/>
                  <a:gd name="T5" fmla="*/ 238433 h 141"/>
                  <a:gd name="T6" fmla="*/ 28257 w 99"/>
                  <a:gd name="T7" fmla="*/ 238433 h 141"/>
                  <a:gd name="T8" fmla="*/ 21608 w 99"/>
                  <a:gd name="T9" fmla="*/ 236742 h 141"/>
                  <a:gd name="T10" fmla="*/ 16622 w 99"/>
                  <a:gd name="T11" fmla="*/ 233360 h 141"/>
                  <a:gd name="T12" fmla="*/ 9973 w 99"/>
                  <a:gd name="T13" fmla="*/ 228287 h 141"/>
                  <a:gd name="T14" fmla="*/ 6649 w 99"/>
                  <a:gd name="T15" fmla="*/ 223214 h 141"/>
                  <a:gd name="T16" fmla="*/ 3324 w 99"/>
                  <a:gd name="T17" fmla="*/ 216450 h 141"/>
                  <a:gd name="T18" fmla="*/ 1662 w 99"/>
                  <a:gd name="T19" fmla="*/ 209686 h 141"/>
                  <a:gd name="T20" fmla="*/ 0 w 99"/>
                  <a:gd name="T21" fmla="*/ 204613 h 141"/>
                  <a:gd name="T22" fmla="*/ 0 w 99"/>
                  <a:gd name="T23" fmla="*/ 37202 h 141"/>
                  <a:gd name="T24" fmla="*/ 0 w 99"/>
                  <a:gd name="T25" fmla="*/ 37202 h 141"/>
                  <a:gd name="T26" fmla="*/ 1662 w 99"/>
                  <a:gd name="T27" fmla="*/ 28747 h 141"/>
                  <a:gd name="T28" fmla="*/ 3324 w 99"/>
                  <a:gd name="T29" fmla="*/ 21983 h 141"/>
                  <a:gd name="T30" fmla="*/ 6649 w 99"/>
                  <a:gd name="T31" fmla="*/ 16910 h 141"/>
                  <a:gd name="T32" fmla="*/ 9973 w 99"/>
                  <a:gd name="T33" fmla="*/ 10146 h 141"/>
                  <a:gd name="T34" fmla="*/ 16622 w 99"/>
                  <a:gd name="T35" fmla="*/ 5073 h 141"/>
                  <a:gd name="T36" fmla="*/ 21608 w 99"/>
                  <a:gd name="T37" fmla="*/ 1691 h 141"/>
                  <a:gd name="T38" fmla="*/ 28257 w 99"/>
                  <a:gd name="T39" fmla="*/ 0 h 141"/>
                  <a:gd name="T40" fmla="*/ 36568 w 99"/>
                  <a:gd name="T41" fmla="*/ 0 h 141"/>
                  <a:gd name="T42" fmla="*/ 127988 w 99"/>
                  <a:gd name="T43" fmla="*/ 0 h 141"/>
                  <a:gd name="T44" fmla="*/ 127988 w 99"/>
                  <a:gd name="T45" fmla="*/ 0 h 141"/>
                  <a:gd name="T46" fmla="*/ 136299 w 99"/>
                  <a:gd name="T47" fmla="*/ 0 h 141"/>
                  <a:gd name="T48" fmla="*/ 141285 w 99"/>
                  <a:gd name="T49" fmla="*/ 1691 h 141"/>
                  <a:gd name="T50" fmla="*/ 147934 w 99"/>
                  <a:gd name="T51" fmla="*/ 5073 h 141"/>
                  <a:gd name="T52" fmla="*/ 154583 w 99"/>
                  <a:gd name="T53" fmla="*/ 10146 h 141"/>
                  <a:gd name="T54" fmla="*/ 157907 w 99"/>
                  <a:gd name="T55" fmla="*/ 16910 h 141"/>
                  <a:gd name="T56" fmla="*/ 162894 w 99"/>
                  <a:gd name="T57" fmla="*/ 21983 h 141"/>
                  <a:gd name="T58" fmla="*/ 164556 w 99"/>
                  <a:gd name="T59" fmla="*/ 28747 h 141"/>
                  <a:gd name="T60" fmla="*/ 164556 w 99"/>
                  <a:gd name="T61" fmla="*/ 37202 h 141"/>
                  <a:gd name="T62" fmla="*/ 164556 w 99"/>
                  <a:gd name="T63" fmla="*/ 204613 h 1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
                  <a:gd name="T97" fmla="*/ 0 h 141"/>
                  <a:gd name="T98" fmla="*/ 99 w 99"/>
                  <a:gd name="T99" fmla="*/ 141 h 1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 h="141">
                    <a:moveTo>
                      <a:pt x="77" y="141"/>
                    </a:moveTo>
                    <a:lnTo>
                      <a:pt x="22" y="141"/>
                    </a:lnTo>
                    <a:lnTo>
                      <a:pt x="17" y="141"/>
                    </a:lnTo>
                    <a:lnTo>
                      <a:pt x="13" y="140"/>
                    </a:lnTo>
                    <a:lnTo>
                      <a:pt x="10" y="138"/>
                    </a:lnTo>
                    <a:lnTo>
                      <a:pt x="6" y="135"/>
                    </a:lnTo>
                    <a:lnTo>
                      <a:pt x="4" y="132"/>
                    </a:lnTo>
                    <a:lnTo>
                      <a:pt x="2" y="128"/>
                    </a:lnTo>
                    <a:lnTo>
                      <a:pt x="1" y="124"/>
                    </a:lnTo>
                    <a:lnTo>
                      <a:pt x="0" y="121"/>
                    </a:lnTo>
                    <a:lnTo>
                      <a:pt x="0" y="22"/>
                    </a:lnTo>
                    <a:lnTo>
                      <a:pt x="1" y="17"/>
                    </a:lnTo>
                    <a:lnTo>
                      <a:pt x="2" y="13"/>
                    </a:lnTo>
                    <a:lnTo>
                      <a:pt x="4" y="10"/>
                    </a:lnTo>
                    <a:lnTo>
                      <a:pt x="6" y="6"/>
                    </a:lnTo>
                    <a:lnTo>
                      <a:pt x="10" y="3"/>
                    </a:lnTo>
                    <a:lnTo>
                      <a:pt x="13" y="1"/>
                    </a:lnTo>
                    <a:lnTo>
                      <a:pt x="17" y="0"/>
                    </a:lnTo>
                    <a:lnTo>
                      <a:pt x="22" y="0"/>
                    </a:lnTo>
                    <a:lnTo>
                      <a:pt x="77" y="0"/>
                    </a:lnTo>
                    <a:lnTo>
                      <a:pt x="82" y="0"/>
                    </a:lnTo>
                    <a:lnTo>
                      <a:pt x="85" y="1"/>
                    </a:lnTo>
                    <a:lnTo>
                      <a:pt x="89" y="3"/>
                    </a:lnTo>
                    <a:lnTo>
                      <a:pt x="93" y="6"/>
                    </a:lnTo>
                    <a:lnTo>
                      <a:pt x="95" y="10"/>
                    </a:lnTo>
                    <a:lnTo>
                      <a:pt x="98" y="13"/>
                    </a:lnTo>
                    <a:lnTo>
                      <a:pt x="99" y="17"/>
                    </a:lnTo>
                    <a:lnTo>
                      <a:pt x="99" y="22"/>
                    </a:lnTo>
                    <a:lnTo>
                      <a:pt x="99" y="121"/>
                    </a:lnTo>
                  </a:path>
                </a:pathLst>
              </a:custGeom>
              <a:grpFill/>
              <a:ln w="19050">
                <a:solidFill>
                  <a:srgbClr val="0098C7"/>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13" name="Line 1154"/>
              <p:cNvSpPr>
                <a:spLocks noChangeShapeType="1"/>
              </p:cNvSpPr>
              <p:nvPr/>
            </p:nvSpPr>
            <p:spPr bwMode="auto">
              <a:xfrm>
                <a:off x="1360026" y="7191917"/>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14" name="Line 1155"/>
              <p:cNvSpPr>
                <a:spLocks noChangeShapeType="1"/>
              </p:cNvSpPr>
              <p:nvPr/>
            </p:nvSpPr>
            <p:spPr bwMode="auto">
              <a:xfrm>
                <a:off x="1360026" y="7225499"/>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15" name="Line 1156"/>
              <p:cNvSpPr>
                <a:spLocks noChangeShapeType="1"/>
              </p:cNvSpPr>
              <p:nvPr/>
            </p:nvSpPr>
            <p:spPr bwMode="auto">
              <a:xfrm>
                <a:off x="1360026" y="7262438"/>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16" name="Line 1157"/>
              <p:cNvSpPr>
                <a:spLocks noChangeShapeType="1"/>
              </p:cNvSpPr>
              <p:nvPr/>
            </p:nvSpPr>
            <p:spPr bwMode="auto">
              <a:xfrm>
                <a:off x="1360026" y="7299380"/>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grpSp>
        <p:grpSp>
          <p:nvGrpSpPr>
            <p:cNvPr id="109" name="Group 8"/>
            <p:cNvGrpSpPr/>
            <p:nvPr/>
          </p:nvGrpSpPr>
          <p:grpSpPr>
            <a:xfrm>
              <a:off x="7482071" y="3543300"/>
              <a:ext cx="297656" cy="378619"/>
              <a:chOff x="6426994" y="3543300"/>
              <a:chExt cx="297656" cy="378619"/>
            </a:xfrm>
            <a:solidFill>
              <a:sysClr val="window" lastClr="FFFFFF"/>
            </a:solidFill>
          </p:grpSpPr>
          <p:sp>
            <p:nvSpPr>
              <p:cNvPr id="110" name="Freeform 109"/>
              <p:cNvSpPr/>
              <p:nvPr/>
            </p:nvSpPr>
            <p:spPr>
              <a:xfrm>
                <a:off x="6426994" y="3543300"/>
                <a:ext cx="297656" cy="378619"/>
              </a:xfrm>
              <a:custGeom>
                <a:avLst/>
                <a:gdLst>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47625 w 297656"/>
                  <a:gd name="connsiteY9"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297656 w 389096"/>
                  <a:gd name="connsiteY0" fmla="*/ 61913 h 378619"/>
                  <a:gd name="connsiteX1" fmla="*/ 207169 w 389096"/>
                  <a:gd name="connsiteY1" fmla="*/ 200025 h 378619"/>
                  <a:gd name="connsiteX2" fmla="*/ 228600 w 389096"/>
                  <a:gd name="connsiteY2" fmla="*/ 269081 h 378619"/>
                  <a:gd name="connsiteX3" fmla="*/ 64294 w 389096"/>
                  <a:gd name="connsiteY3" fmla="*/ 352425 h 378619"/>
                  <a:gd name="connsiteX4" fmla="*/ 47625 w 389096"/>
                  <a:gd name="connsiteY4" fmla="*/ 378619 h 378619"/>
                  <a:gd name="connsiteX5" fmla="*/ 0 w 389096"/>
                  <a:gd name="connsiteY5" fmla="*/ 352425 h 378619"/>
                  <a:gd name="connsiteX6" fmla="*/ 16669 w 389096"/>
                  <a:gd name="connsiteY6" fmla="*/ 328613 h 378619"/>
                  <a:gd name="connsiteX7" fmla="*/ 21431 w 389096"/>
                  <a:gd name="connsiteY7" fmla="*/ 164306 h 378619"/>
                  <a:gd name="connsiteX8" fmla="*/ 92869 w 389096"/>
                  <a:gd name="connsiteY8" fmla="*/ 145256 h 378619"/>
                  <a:gd name="connsiteX9" fmla="*/ 178594 w 389096"/>
                  <a:gd name="connsiteY9" fmla="*/ 0 h 378619"/>
                  <a:gd name="connsiteX10" fmla="*/ 389096 w 389096"/>
                  <a:gd name="connsiteY10" fmla="*/ 153353 h 378619"/>
                  <a:gd name="connsiteX0" fmla="*/ 297656 w 297656"/>
                  <a:gd name="connsiteY0" fmla="*/ 61913 h 378619"/>
                  <a:gd name="connsiteX1" fmla="*/ 207169 w 297656"/>
                  <a:gd name="connsiteY1" fmla="*/ 200025 h 378619"/>
                  <a:gd name="connsiteX2" fmla="*/ 228600 w 297656"/>
                  <a:gd name="connsiteY2" fmla="*/ 269081 h 378619"/>
                  <a:gd name="connsiteX3" fmla="*/ 64294 w 297656"/>
                  <a:gd name="connsiteY3" fmla="*/ 352425 h 378619"/>
                  <a:gd name="connsiteX4" fmla="*/ 47625 w 297656"/>
                  <a:gd name="connsiteY4" fmla="*/ 378619 h 378619"/>
                  <a:gd name="connsiteX5" fmla="*/ 0 w 297656"/>
                  <a:gd name="connsiteY5" fmla="*/ 352425 h 378619"/>
                  <a:gd name="connsiteX6" fmla="*/ 16669 w 297656"/>
                  <a:gd name="connsiteY6" fmla="*/ 328613 h 378619"/>
                  <a:gd name="connsiteX7" fmla="*/ 21431 w 297656"/>
                  <a:gd name="connsiteY7" fmla="*/ 164306 h 378619"/>
                  <a:gd name="connsiteX8" fmla="*/ 92869 w 297656"/>
                  <a:gd name="connsiteY8" fmla="*/ 145256 h 378619"/>
                  <a:gd name="connsiteX9" fmla="*/ 178594 w 297656"/>
                  <a:gd name="connsiteY9" fmla="*/ 0 h 378619"/>
                  <a:gd name="connsiteX10" fmla="*/ 227171 w 297656"/>
                  <a:gd name="connsiteY10" fmla="*/ 24766 h 37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656" h="378619">
                    <a:moveTo>
                      <a:pt x="297656" y="61913"/>
                    </a:moveTo>
                    <a:lnTo>
                      <a:pt x="207169" y="200025"/>
                    </a:lnTo>
                    <a:cubicBezTo>
                      <a:pt x="230982" y="223044"/>
                      <a:pt x="221456" y="246062"/>
                      <a:pt x="228600" y="269081"/>
                    </a:cubicBezTo>
                    <a:cubicBezTo>
                      <a:pt x="186531" y="338137"/>
                      <a:pt x="115888" y="323850"/>
                      <a:pt x="64294" y="352425"/>
                    </a:cubicBezTo>
                    <a:lnTo>
                      <a:pt x="47625" y="378619"/>
                    </a:lnTo>
                    <a:lnTo>
                      <a:pt x="0" y="352425"/>
                    </a:lnTo>
                    <a:lnTo>
                      <a:pt x="16669" y="328613"/>
                    </a:lnTo>
                    <a:cubicBezTo>
                      <a:pt x="18256" y="273844"/>
                      <a:pt x="-18256" y="211931"/>
                      <a:pt x="21431" y="164306"/>
                    </a:cubicBezTo>
                    <a:cubicBezTo>
                      <a:pt x="45244" y="157956"/>
                      <a:pt x="59531" y="139700"/>
                      <a:pt x="92869" y="145256"/>
                    </a:cubicBezTo>
                    <a:lnTo>
                      <a:pt x="178594" y="0"/>
                    </a:lnTo>
                    <a:cubicBezTo>
                      <a:pt x="218281" y="20638"/>
                      <a:pt x="227171" y="24766"/>
                      <a:pt x="227171" y="24766"/>
                    </a:cubicBezTo>
                  </a:path>
                </a:pathLst>
              </a:custGeom>
              <a:grpFill/>
              <a:ln w="1905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cxnSp>
            <p:nvCxnSpPr>
              <p:cNvPr id="111" name="Straight Arrow Connector 110"/>
              <p:cNvCxnSpPr/>
              <p:nvPr/>
            </p:nvCxnSpPr>
            <p:spPr>
              <a:xfrm flipV="1">
                <a:off x="6453188" y="3788569"/>
                <a:ext cx="71437" cy="114300"/>
              </a:xfrm>
              <a:prstGeom prst="straightConnector1">
                <a:avLst/>
              </a:prstGeom>
              <a:grpFill/>
              <a:ln w="19050" cap="flat" cmpd="sng" algn="ctr">
                <a:solidFill>
                  <a:srgbClr val="0098C7"/>
                </a:solidFill>
                <a:prstDash val="solid"/>
                <a:headEnd type="none" w="sm" len="sm"/>
                <a:tailEnd type="oval" w="sm" len="sm"/>
              </a:ln>
              <a:effectLst/>
            </p:spPr>
          </p:cxnSp>
        </p:grpSp>
      </p:grpSp>
      <p:grpSp>
        <p:nvGrpSpPr>
          <p:cNvPr id="63" name="Group 21"/>
          <p:cNvGrpSpPr/>
          <p:nvPr/>
        </p:nvGrpSpPr>
        <p:grpSpPr>
          <a:xfrm>
            <a:off x="2047606" y="2697641"/>
            <a:ext cx="340023" cy="361950"/>
            <a:chOff x="7266386" y="3543300"/>
            <a:chExt cx="513341" cy="496970"/>
          </a:xfrm>
        </p:grpSpPr>
        <p:grpSp>
          <p:nvGrpSpPr>
            <p:cNvPr id="99" name="Group 1031"/>
            <p:cNvGrpSpPr>
              <a:grpSpLocks/>
            </p:cNvGrpSpPr>
            <p:nvPr/>
          </p:nvGrpSpPr>
          <p:grpSpPr bwMode="auto">
            <a:xfrm>
              <a:off x="7266386" y="3607501"/>
              <a:ext cx="301056" cy="432769"/>
              <a:chOff x="1326443" y="7134827"/>
              <a:chExt cx="164556" cy="238433"/>
            </a:xfrm>
            <a:solidFill>
              <a:sysClr val="window" lastClr="FFFFFF"/>
            </a:solidFill>
          </p:grpSpPr>
          <p:sp>
            <p:nvSpPr>
              <p:cNvPr id="103" name="Freeform 1153"/>
              <p:cNvSpPr>
                <a:spLocks/>
              </p:cNvSpPr>
              <p:nvPr/>
            </p:nvSpPr>
            <p:spPr bwMode="auto">
              <a:xfrm>
                <a:off x="1326443" y="7134827"/>
                <a:ext cx="164556" cy="238433"/>
              </a:xfrm>
              <a:custGeom>
                <a:avLst/>
                <a:gdLst>
                  <a:gd name="T0" fmla="*/ 127988 w 99"/>
                  <a:gd name="T1" fmla="*/ 238433 h 141"/>
                  <a:gd name="T2" fmla="*/ 36568 w 99"/>
                  <a:gd name="T3" fmla="*/ 238433 h 141"/>
                  <a:gd name="T4" fmla="*/ 36568 w 99"/>
                  <a:gd name="T5" fmla="*/ 238433 h 141"/>
                  <a:gd name="T6" fmla="*/ 28257 w 99"/>
                  <a:gd name="T7" fmla="*/ 238433 h 141"/>
                  <a:gd name="T8" fmla="*/ 21608 w 99"/>
                  <a:gd name="T9" fmla="*/ 236742 h 141"/>
                  <a:gd name="T10" fmla="*/ 16622 w 99"/>
                  <a:gd name="T11" fmla="*/ 233360 h 141"/>
                  <a:gd name="T12" fmla="*/ 9973 w 99"/>
                  <a:gd name="T13" fmla="*/ 228287 h 141"/>
                  <a:gd name="T14" fmla="*/ 6649 w 99"/>
                  <a:gd name="T15" fmla="*/ 223214 h 141"/>
                  <a:gd name="T16" fmla="*/ 3324 w 99"/>
                  <a:gd name="T17" fmla="*/ 216450 h 141"/>
                  <a:gd name="T18" fmla="*/ 1662 w 99"/>
                  <a:gd name="T19" fmla="*/ 209686 h 141"/>
                  <a:gd name="T20" fmla="*/ 0 w 99"/>
                  <a:gd name="T21" fmla="*/ 204613 h 141"/>
                  <a:gd name="T22" fmla="*/ 0 w 99"/>
                  <a:gd name="T23" fmla="*/ 37202 h 141"/>
                  <a:gd name="T24" fmla="*/ 0 w 99"/>
                  <a:gd name="T25" fmla="*/ 37202 h 141"/>
                  <a:gd name="T26" fmla="*/ 1662 w 99"/>
                  <a:gd name="T27" fmla="*/ 28747 h 141"/>
                  <a:gd name="T28" fmla="*/ 3324 w 99"/>
                  <a:gd name="T29" fmla="*/ 21983 h 141"/>
                  <a:gd name="T30" fmla="*/ 6649 w 99"/>
                  <a:gd name="T31" fmla="*/ 16910 h 141"/>
                  <a:gd name="T32" fmla="*/ 9973 w 99"/>
                  <a:gd name="T33" fmla="*/ 10146 h 141"/>
                  <a:gd name="T34" fmla="*/ 16622 w 99"/>
                  <a:gd name="T35" fmla="*/ 5073 h 141"/>
                  <a:gd name="T36" fmla="*/ 21608 w 99"/>
                  <a:gd name="T37" fmla="*/ 1691 h 141"/>
                  <a:gd name="T38" fmla="*/ 28257 w 99"/>
                  <a:gd name="T39" fmla="*/ 0 h 141"/>
                  <a:gd name="T40" fmla="*/ 36568 w 99"/>
                  <a:gd name="T41" fmla="*/ 0 h 141"/>
                  <a:gd name="T42" fmla="*/ 127988 w 99"/>
                  <a:gd name="T43" fmla="*/ 0 h 141"/>
                  <a:gd name="T44" fmla="*/ 127988 w 99"/>
                  <a:gd name="T45" fmla="*/ 0 h 141"/>
                  <a:gd name="T46" fmla="*/ 136299 w 99"/>
                  <a:gd name="T47" fmla="*/ 0 h 141"/>
                  <a:gd name="T48" fmla="*/ 141285 w 99"/>
                  <a:gd name="T49" fmla="*/ 1691 h 141"/>
                  <a:gd name="T50" fmla="*/ 147934 w 99"/>
                  <a:gd name="T51" fmla="*/ 5073 h 141"/>
                  <a:gd name="T52" fmla="*/ 154583 w 99"/>
                  <a:gd name="T53" fmla="*/ 10146 h 141"/>
                  <a:gd name="T54" fmla="*/ 157907 w 99"/>
                  <a:gd name="T55" fmla="*/ 16910 h 141"/>
                  <a:gd name="T56" fmla="*/ 162894 w 99"/>
                  <a:gd name="T57" fmla="*/ 21983 h 141"/>
                  <a:gd name="T58" fmla="*/ 164556 w 99"/>
                  <a:gd name="T59" fmla="*/ 28747 h 141"/>
                  <a:gd name="T60" fmla="*/ 164556 w 99"/>
                  <a:gd name="T61" fmla="*/ 37202 h 141"/>
                  <a:gd name="T62" fmla="*/ 164556 w 99"/>
                  <a:gd name="T63" fmla="*/ 204613 h 1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
                  <a:gd name="T97" fmla="*/ 0 h 141"/>
                  <a:gd name="T98" fmla="*/ 99 w 99"/>
                  <a:gd name="T99" fmla="*/ 141 h 1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 h="141">
                    <a:moveTo>
                      <a:pt x="77" y="141"/>
                    </a:moveTo>
                    <a:lnTo>
                      <a:pt x="22" y="141"/>
                    </a:lnTo>
                    <a:lnTo>
                      <a:pt x="17" y="141"/>
                    </a:lnTo>
                    <a:lnTo>
                      <a:pt x="13" y="140"/>
                    </a:lnTo>
                    <a:lnTo>
                      <a:pt x="10" y="138"/>
                    </a:lnTo>
                    <a:lnTo>
                      <a:pt x="6" y="135"/>
                    </a:lnTo>
                    <a:lnTo>
                      <a:pt x="4" y="132"/>
                    </a:lnTo>
                    <a:lnTo>
                      <a:pt x="2" y="128"/>
                    </a:lnTo>
                    <a:lnTo>
                      <a:pt x="1" y="124"/>
                    </a:lnTo>
                    <a:lnTo>
                      <a:pt x="0" y="121"/>
                    </a:lnTo>
                    <a:lnTo>
                      <a:pt x="0" y="22"/>
                    </a:lnTo>
                    <a:lnTo>
                      <a:pt x="1" y="17"/>
                    </a:lnTo>
                    <a:lnTo>
                      <a:pt x="2" y="13"/>
                    </a:lnTo>
                    <a:lnTo>
                      <a:pt x="4" y="10"/>
                    </a:lnTo>
                    <a:lnTo>
                      <a:pt x="6" y="6"/>
                    </a:lnTo>
                    <a:lnTo>
                      <a:pt x="10" y="3"/>
                    </a:lnTo>
                    <a:lnTo>
                      <a:pt x="13" y="1"/>
                    </a:lnTo>
                    <a:lnTo>
                      <a:pt x="17" y="0"/>
                    </a:lnTo>
                    <a:lnTo>
                      <a:pt x="22" y="0"/>
                    </a:lnTo>
                    <a:lnTo>
                      <a:pt x="77" y="0"/>
                    </a:lnTo>
                    <a:lnTo>
                      <a:pt x="82" y="0"/>
                    </a:lnTo>
                    <a:lnTo>
                      <a:pt x="85" y="1"/>
                    </a:lnTo>
                    <a:lnTo>
                      <a:pt x="89" y="3"/>
                    </a:lnTo>
                    <a:lnTo>
                      <a:pt x="93" y="6"/>
                    </a:lnTo>
                    <a:lnTo>
                      <a:pt x="95" y="10"/>
                    </a:lnTo>
                    <a:lnTo>
                      <a:pt x="98" y="13"/>
                    </a:lnTo>
                    <a:lnTo>
                      <a:pt x="99" y="17"/>
                    </a:lnTo>
                    <a:lnTo>
                      <a:pt x="99" y="22"/>
                    </a:lnTo>
                    <a:lnTo>
                      <a:pt x="99" y="121"/>
                    </a:lnTo>
                  </a:path>
                </a:pathLst>
              </a:custGeom>
              <a:grpFill/>
              <a:ln w="19050">
                <a:solidFill>
                  <a:srgbClr val="0098C7"/>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04" name="Line 1154"/>
              <p:cNvSpPr>
                <a:spLocks noChangeShapeType="1"/>
              </p:cNvSpPr>
              <p:nvPr/>
            </p:nvSpPr>
            <p:spPr bwMode="auto">
              <a:xfrm>
                <a:off x="1360026" y="7191917"/>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05" name="Line 1155"/>
              <p:cNvSpPr>
                <a:spLocks noChangeShapeType="1"/>
              </p:cNvSpPr>
              <p:nvPr/>
            </p:nvSpPr>
            <p:spPr bwMode="auto">
              <a:xfrm>
                <a:off x="1360026" y="7225499"/>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06" name="Line 1156"/>
              <p:cNvSpPr>
                <a:spLocks noChangeShapeType="1"/>
              </p:cNvSpPr>
              <p:nvPr/>
            </p:nvSpPr>
            <p:spPr bwMode="auto">
              <a:xfrm>
                <a:off x="1360026" y="7262438"/>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107" name="Line 1157"/>
              <p:cNvSpPr>
                <a:spLocks noChangeShapeType="1"/>
              </p:cNvSpPr>
              <p:nvPr/>
            </p:nvSpPr>
            <p:spPr bwMode="auto">
              <a:xfrm>
                <a:off x="1360026" y="7299380"/>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grpSp>
        <p:grpSp>
          <p:nvGrpSpPr>
            <p:cNvPr id="100" name="Group 24"/>
            <p:cNvGrpSpPr/>
            <p:nvPr/>
          </p:nvGrpSpPr>
          <p:grpSpPr>
            <a:xfrm>
              <a:off x="7482071" y="3543300"/>
              <a:ext cx="297656" cy="378619"/>
              <a:chOff x="6426994" y="3543300"/>
              <a:chExt cx="297656" cy="378619"/>
            </a:xfrm>
            <a:solidFill>
              <a:sysClr val="window" lastClr="FFFFFF"/>
            </a:solidFill>
          </p:grpSpPr>
          <p:sp>
            <p:nvSpPr>
              <p:cNvPr id="101" name="Freeform 100"/>
              <p:cNvSpPr/>
              <p:nvPr/>
            </p:nvSpPr>
            <p:spPr>
              <a:xfrm>
                <a:off x="6426994" y="3543300"/>
                <a:ext cx="297656" cy="378619"/>
              </a:xfrm>
              <a:custGeom>
                <a:avLst/>
                <a:gdLst>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47625 w 297656"/>
                  <a:gd name="connsiteY9"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297656 w 389096"/>
                  <a:gd name="connsiteY0" fmla="*/ 61913 h 378619"/>
                  <a:gd name="connsiteX1" fmla="*/ 207169 w 389096"/>
                  <a:gd name="connsiteY1" fmla="*/ 200025 h 378619"/>
                  <a:gd name="connsiteX2" fmla="*/ 228600 w 389096"/>
                  <a:gd name="connsiteY2" fmla="*/ 269081 h 378619"/>
                  <a:gd name="connsiteX3" fmla="*/ 64294 w 389096"/>
                  <a:gd name="connsiteY3" fmla="*/ 352425 h 378619"/>
                  <a:gd name="connsiteX4" fmla="*/ 47625 w 389096"/>
                  <a:gd name="connsiteY4" fmla="*/ 378619 h 378619"/>
                  <a:gd name="connsiteX5" fmla="*/ 0 w 389096"/>
                  <a:gd name="connsiteY5" fmla="*/ 352425 h 378619"/>
                  <a:gd name="connsiteX6" fmla="*/ 16669 w 389096"/>
                  <a:gd name="connsiteY6" fmla="*/ 328613 h 378619"/>
                  <a:gd name="connsiteX7" fmla="*/ 21431 w 389096"/>
                  <a:gd name="connsiteY7" fmla="*/ 164306 h 378619"/>
                  <a:gd name="connsiteX8" fmla="*/ 92869 w 389096"/>
                  <a:gd name="connsiteY8" fmla="*/ 145256 h 378619"/>
                  <a:gd name="connsiteX9" fmla="*/ 178594 w 389096"/>
                  <a:gd name="connsiteY9" fmla="*/ 0 h 378619"/>
                  <a:gd name="connsiteX10" fmla="*/ 389096 w 389096"/>
                  <a:gd name="connsiteY10" fmla="*/ 153353 h 378619"/>
                  <a:gd name="connsiteX0" fmla="*/ 297656 w 297656"/>
                  <a:gd name="connsiteY0" fmla="*/ 61913 h 378619"/>
                  <a:gd name="connsiteX1" fmla="*/ 207169 w 297656"/>
                  <a:gd name="connsiteY1" fmla="*/ 200025 h 378619"/>
                  <a:gd name="connsiteX2" fmla="*/ 228600 w 297656"/>
                  <a:gd name="connsiteY2" fmla="*/ 269081 h 378619"/>
                  <a:gd name="connsiteX3" fmla="*/ 64294 w 297656"/>
                  <a:gd name="connsiteY3" fmla="*/ 352425 h 378619"/>
                  <a:gd name="connsiteX4" fmla="*/ 47625 w 297656"/>
                  <a:gd name="connsiteY4" fmla="*/ 378619 h 378619"/>
                  <a:gd name="connsiteX5" fmla="*/ 0 w 297656"/>
                  <a:gd name="connsiteY5" fmla="*/ 352425 h 378619"/>
                  <a:gd name="connsiteX6" fmla="*/ 16669 w 297656"/>
                  <a:gd name="connsiteY6" fmla="*/ 328613 h 378619"/>
                  <a:gd name="connsiteX7" fmla="*/ 21431 w 297656"/>
                  <a:gd name="connsiteY7" fmla="*/ 164306 h 378619"/>
                  <a:gd name="connsiteX8" fmla="*/ 92869 w 297656"/>
                  <a:gd name="connsiteY8" fmla="*/ 145256 h 378619"/>
                  <a:gd name="connsiteX9" fmla="*/ 178594 w 297656"/>
                  <a:gd name="connsiteY9" fmla="*/ 0 h 378619"/>
                  <a:gd name="connsiteX10" fmla="*/ 227171 w 297656"/>
                  <a:gd name="connsiteY10" fmla="*/ 24766 h 37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656" h="378619">
                    <a:moveTo>
                      <a:pt x="297656" y="61913"/>
                    </a:moveTo>
                    <a:lnTo>
                      <a:pt x="207169" y="200025"/>
                    </a:lnTo>
                    <a:cubicBezTo>
                      <a:pt x="230982" y="223044"/>
                      <a:pt x="221456" y="246062"/>
                      <a:pt x="228600" y="269081"/>
                    </a:cubicBezTo>
                    <a:cubicBezTo>
                      <a:pt x="186531" y="338137"/>
                      <a:pt x="115888" y="323850"/>
                      <a:pt x="64294" y="352425"/>
                    </a:cubicBezTo>
                    <a:lnTo>
                      <a:pt x="47625" y="378619"/>
                    </a:lnTo>
                    <a:lnTo>
                      <a:pt x="0" y="352425"/>
                    </a:lnTo>
                    <a:lnTo>
                      <a:pt x="16669" y="328613"/>
                    </a:lnTo>
                    <a:cubicBezTo>
                      <a:pt x="18256" y="273844"/>
                      <a:pt x="-18256" y="211931"/>
                      <a:pt x="21431" y="164306"/>
                    </a:cubicBezTo>
                    <a:cubicBezTo>
                      <a:pt x="45244" y="157956"/>
                      <a:pt x="59531" y="139700"/>
                      <a:pt x="92869" y="145256"/>
                    </a:cubicBezTo>
                    <a:lnTo>
                      <a:pt x="178594" y="0"/>
                    </a:lnTo>
                    <a:cubicBezTo>
                      <a:pt x="218281" y="20638"/>
                      <a:pt x="227171" y="24766"/>
                      <a:pt x="227171" y="24766"/>
                    </a:cubicBezTo>
                  </a:path>
                </a:pathLst>
              </a:custGeom>
              <a:grpFill/>
              <a:ln w="1905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cxnSp>
            <p:nvCxnSpPr>
              <p:cNvPr id="102" name="Straight Arrow Connector 101"/>
              <p:cNvCxnSpPr/>
              <p:nvPr/>
            </p:nvCxnSpPr>
            <p:spPr>
              <a:xfrm flipV="1">
                <a:off x="6453188" y="3788569"/>
                <a:ext cx="71437" cy="114300"/>
              </a:xfrm>
              <a:prstGeom prst="straightConnector1">
                <a:avLst/>
              </a:prstGeom>
              <a:grpFill/>
              <a:ln w="19050" cap="flat" cmpd="sng" algn="ctr">
                <a:solidFill>
                  <a:srgbClr val="0098C7"/>
                </a:solidFill>
                <a:prstDash val="solid"/>
                <a:headEnd type="none" w="sm" len="sm"/>
                <a:tailEnd type="oval" w="sm" len="sm"/>
              </a:ln>
              <a:effectLst/>
            </p:spPr>
          </p:cxnSp>
        </p:grpSp>
      </p:grpSp>
      <p:grpSp>
        <p:nvGrpSpPr>
          <p:cNvPr id="64" name="Group 33"/>
          <p:cNvGrpSpPr/>
          <p:nvPr/>
        </p:nvGrpSpPr>
        <p:grpSpPr>
          <a:xfrm>
            <a:off x="2030605" y="3581400"/>
            <a:ext cx="374025" cy="361950"/>
            <a:chOff x="7266386" y="3543300"/>
            <a:chExt cx="513341" cy="496970"/>
          </a:xfrm>
        </p:grpSpPr>
        <p:grpSp>
          <p:nvGrpSpPr>
            <p:cNvPr id="90" name="Group 1031"/>
            <p:cNvGrpSpPr>
              <a:grpSpLocks/>
            </p:cNvGrpSpPr>
            <p:nvPr/>
          </p:nvGrpSpPr>
          <p:grpSpPr bwMode="auto">
            <a:xfrm>
              <a:off x="7266386" y="3607501"/>
              <a:ext cx="301056" cy="432769"/>
              <a:chOff x="1326443" y="7134827"/>
              <a:chExt cx="164556" cy="238433"/>
            </a:xfrm>
            <a:solidFill>
              <a:sysClr val="window" lastClr="FFFFFF"/>
            </a:solidFill>
          </p:grpSpPr>
          <p:sp>
            <p:nvSpPr>
              <p:cNvPr id="94" name="Freeform 1153"/>
              <p:cNvSpPr>
                <a:spLocks/>
              </p:cNvSpPr>
              <p:nvPr/>
            </p:nvSpPr>
            <p:spPr bwMode="auto">
              <a:xfrm>
                <a:off x="1326443" y="7134827"/>
                <a:ext cx="164556" cy="238433"/>
              </a:xfrm>
              <a:custGeom>
                <a:avLst/>
                <a:gdLst>
                  <a:gd name="T0" fmla="*/ 127988 w 99"/>
                  <a:gd name="T1" fmla="*/ 238433 h 141"/>
                  <a:gd name="T2" fmla="*/ 36568 w 99"/>
                  <a:gd name="T3" fmla="*/ 238433 h 141"/>
                  <a:gd name="T4" fmla="*/ 36568 w 99"/>
                  <a:gd name="T5" fmla="*/ 238433 h 141"/>
                  <a:gd name="T6" fmla="*/ 28257 w 99"/>
                  <a:gd name="T7" fmla="*/ 238433 h 141"/>
                  <a:gd name="T8" fmla="*/ 21608 w 99"/>
                  <a:gd name="T9" fmla="*/ 236742 h 141"/>
                  <a:gd name="T10" fmla="*/ 16622 w 99"/>
                  <a:gd name="T11" fmla="*/ 233360 h 141"/>
                  <a:gd name="T12" fmla="*/ 9973 w 99"/>
                  <a:gd name="T13" fmla="*/ 228287 h 141"/>
                  <a:gd name="T14" fmla="*/ 6649 w 99"/>
                  <a:gd name="T15" fmla="*/ 223214 h 141"/>
                  <a:gd name="T16" fmla="*/ 3324 w 99"/>
                  <a:gd name="T17" fmla="*/ 216450 h 141"/>
                  <a:gd name="T18" fmla="*/ 1662 w 99"/>
                  <a:gd name="T19" fmla="*/ 209686 h 141"/>
                  <a:gd name="T20" fmla="*/ 0 w 99"/>
                  <a:gd name="T21" fmla="*/ 204613 h 141"/>
                  <a:gd name="T22" fmla="*/ 0 w 99"/>
                  <a:gd name="T23" fmla="*/ 37202 h 141"/>
                  <a:gd name="T24" fmla="*/ 0 w 99"/>
                  <a:gd name="T25" fmla="*/ 37202 h 141"/>
                  <a:gd name="T26" fmla="*/ 1662 w 99"/>
                  <a:gd name="T27" fmla="*/ 28747 h 141"/>
                  <a:gd name="T28" fmla="*/ 3324 w 99"/>
                  <a:gd name="T29" fmla="*/ 21983 h 141"/>
                  <a:gd name="T30" fmla="*/ 6649 w 99"/>
                  <a:gd name="T31" fmla="*/ 16910 h 141"/>
                  <a:gd name="T32" fmla="*/ 9973 w 99"/>
                  <a:gd name="T33" fmla="*/ 10146 h 141"/>
                  <a:gd name="T34" fmla="*/ 16622 w 99"/>
                  <a:gd name="T35" fmla="*/ 5073 h 141"/>
                  <a:gd name="T36" fmla="*/ 21608 w 99"/>
                  <a:gd name="T37" fmla="*/ 1691 h 141"/>
                  <a:gd name="T38" fmla="*/ 28257 w 99"/>
                  <a:gd name="T39" fmla="*/ 0 h 141"/>
                  <a:gd name="T40" fmla="*/ 36568 w 99"/>
                  <a:gd name="T41" fmla="*/ 0 h 141"/>
                  <a:gd name="T42" fmla="*/ 127988 w 99"/>
                  <a:gd name="T43" fmla="*/ 0 h 141"/>
                  <a:gd name="T44" fmla="*/ 127988 w 99"/>
                  <a:gd name="T45" fmla="*/ 0 h 141"/>
                  <a:gd name="T46" fmla="*/ 136299 w 99"/>
                  <a:gd name="T47" fmla="*/ 0 h 141"/>
                  <a:gd name="T48" fmla="*/ 141285 w 99"/>
                  <a:gd name="T49" fmla="*/ 1691 h 141"/>
                  <a:gd name="T50" fmla="*/ 147934 w 99"/>
                  <a:gd name="T51" fmla="*/ 5073 h 141"/>
                  <a:gd name="T52" fmla="*/ 154583 w 99"/>
                  <a:gd name="T53" fmla="*/ 10146 h 141"/>
                  <a:gd name="T54" fmla="*/ 157907 w 99"/>
                  <a:gd name="T55" fmla="*/ 16910 h 141"/>
                  <a:gd name="T56" fmla="*/ 162894 w 99"/>
                  <a:gd name="T57" fmla="*/ 21983 h 141"/>
                  <a:gd name="T58" fmla="*/ 164556 w 99"/>
                  <a:gd name="T59" fmla="*/ 28747 h 141"/>
                  <a:gd name="T60" fmla="*/ 164556 w 99"/>
                  <a:gd name="T61" fmla="*/ 37202 h 141"/>
                  <a:gd name="T62" fmla="*/ 164556 w 99"/>
                  <a:gd name="T63" fmla="*/ 204613 h 1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
                  <a:gd name="T97" fmla="*/ 0 h 141"/>
                  <a:gd name="T98" fmla="*/ 99 w 99"/>
                  <a:gd name="T99" fmla="*/ 141 h 1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 h="141">
                    <a:moveTo>
                      <a:pt x="77" y="141"/>
                    </a:moveTo>
                    <a:lnTo>
                      <a:pt x="22" y="141"/>
                    </a:lnTo>
                    <a:lnTo>
                      <a:pt x="17" y="141"/>
                    </a:lnTo>
                    <a:lnTo>
                      <a:pt x="13" y="140"/>
                    </a:lnTo>
                    <a:lnTo>
                      <a:pt x="10" y="138"/>
                    </a:lnTo>
                    <a:lnTo>
                      <a:pt x="6" y="135"/>
                    </a:lnTo>
                    <a:lnTo>
                      <a:pt x="4" y="132"/>
                    </a:lnTo>
                    <a:lnTo>
                      <a:pt x="2" y="128"/>
                    </a:lnTo>
                    <a:lnTo>
                      <a:pt x="1" y="124"/>
                    </a:lnTo>
                    <a:lnTo>
                      <a:pt x="0" y="121"/>
                    </a:lnTo>
                    <a:lnTo>
                      <a:pt x="0" y="22"/>
                    </a:lnTo>
                    <a:lnTo>
                      <a:pt x="1" y="17"/>
                    </a:lnTo>
                    <a:lnTo>
                      <a:pt x="2" y="13"/>
                    </a:lnTo>
                    <a:lnTo>
                      <a:pt x="4" y="10"/>
                    </a:lnTo>
                    <a:lnTo>
                      <a:pt x="6" y="6"/>
                    </a:lnTo>
                    <a:lnTo>
                      <a:pt x="10" y="3"/>
                    </a:lnTo>
                    <a:lnTo>
                      <a:pt x="13" y="1"/>
                    </a:lnTo>
                    <a:lnTo>
                      <a:pt x="17" y="0"/>
                    </a:lnTo>
                    <a:lnTo>
                      <a:pt x="22" y="0"/>
                    </a:lnTo>
                    <a:lnTo>
                      <a:pt x="77" y="0"/>
                    </a:lnTo>
                    <a:lnTo>
                      <a:pt x="82" y="0"/>
                    </a:lnTo>
                    <a:lnTo>
                      <a:pt x="85" y="1"/>
                    </a:lnTo>
                    <a:lnTo>
                      <a:pt x="89" y="3"/>
                    </a:lnTo>
                    <a:lnTo>
                      <a:pt x="93" y="6"/>
                    </a:lnTo>
                    <a:lnTo>
                      <a:pt x="95" y="10"/>
                    </a:lnTo>
                    <a:lnTo>
                      <a:pt x="98" y="13"/>
                    </a:lnTo>
                    <a:lnTo>
                      <a:pt x="99" y="17"/>
                    </a:lnTo>
                    <a:lnTo>
                      <a:pt x="99" y="22"/>
                    </a:lnTo>
                    <a:lnTo>
                      <a:pt x="99" y="121"/>
                    </a:lnTo>
                  </a:path>
                </a:pathLst>
              </a:custGeom>
              <a:grpFill/>
              <a:ln w="19050">
                <a:solidFill>
                  <a:srgbClr val="0098C7"/>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95" name="Line 1154"/>
              <p:cNvSpPr>
                <a:spLocks noChangeShapeType="1"/>
              </p:cNvSpPr>
              <p:nvPr/>
            </p:nvSpPr>
            <p:spPr bwMode="auto">
              <a:xfrm>
                <a:off x="1360026" y="7191917"/>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96" name="Line 1155"/>
              <p:cNvSpPr>
                <a:spLocks noChangeShapeType="1"/>
              </p:cNvSpPr>
              <p:nvPr/>
            </p:nvSpPr>
            <p:spPr bwMode="auto">
              <a:xfrm>
                <a:off x="1360026" y="7225499"/>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97" name="Line 1156"/>
              <p:cNvSpPr>
                <a:spLocks noChangeShapeType="1"/>
              </p:cNvSpPr>
              <p:nvPr/>
            </p:nvSpPr>
            <p:spPr bwMode="auto">
              <a:xfrm>
                <a:off x="1360026" y="7262438"/>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98" name="Line 1157"/>
              <p:cNvSpPr>
                <a:spLocks noChangeShapeType="1"/>
              </p:cNvSpPr>
              <p:nvPr/>
            </p:nvSpPr>
            <p:spPr bwMode="auto">
              <a:xfrm>
                <a:off x="1360026" y="7299380"/>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grpSp>
        <p:grpSp>
          <p:nvGrpSpPr>
            <p:cNvPr id="91" name="Group 36"/>
            <p:cNvGrpSpPr/>
            <p:nvPr/>
          </p:nvGrpSpPr>
          <p:grpSpPr>
            <a:xfrm>
              <a:off x="7482071" y="3543300"/>
              <a:ext cx="297656" cy="378619"/>
              <a:chOff x="6426994" y="3543300"/>
              <a:chExt cx="297656" cy="378619"/>
            </a:xfrm>
            <a:solidFill>
              <a:sysClr val="window" lastClr="FFFFFF"/>
            </a:solidFill>
          </p:grpSpPr>
          <p:sp>
            <p:nvSpPr>
              <p:cNvPr id="92" name="Freeform 91"/>
              <p:cNvSpPr/>
              <p:nvPr/>
            </p:nvSpPr>
            <p:spPr>
              <a:xfrm>
                <a:off x="6426994" y="3543300"/>
                <a:ext cx="297656" cy="378619"/>
              </a:xfrm>
              <a:custGeom>
                <a:avLst/>
                <a:gdLst>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47625 w 297656"/>
                  <a:gd name="connsiteY9"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297656 w 389096"/>
                  <a:gd name="connsiteY0" fmla="*/ 61913 h 378619"/>
                  <a:gd name="connsiteX1" fmla="*/ 207169 w 389096"/>
                  <a:gd name="connsiteY1" fmla="*/ 200025 h 378619"/>
                  <a:gd name="connsiteX2" fmla="*/ 228600 w 389096"/>
                  <a:gd name="connsiteY2" fmla="*/ 269081 h 378619"/>
                  <a:gd name="connsiteX3" fmla="*/ 64294 w 389096"/>
                  <a:gd name="connsiteY3" fmla="*/ 352425 h 378619"/>
                  <a:gd name="connsiteX4" fmla="*/ 47625 w 389096"/>
                  <a:gd name="connsiteY4" fmla="*/ 378619 h 378619"/>
                  <a:gd name="connsiteX5" fmla="*/ 0 w 389096"/>
                  <a:gd name="connsiteY5" fmla="*/ 352425 h 378619"/>
                  <a:gd name="connsiteX6" fmla="*/ 16669 w 389096"/>
                  <a:gd name="connsiteY6" fmla="*/ 328613 h 378619"/>
                  <a:gd name="connsiteX7" fmla="*/ 21431 w 389096"/>
                  <a:gd name="connsiteY7" fmla="*/ 164306 h 378619"/>
                  <a:gd name="connsiteX8" fmla="*/ 92869 w 389096"/>
                  <a:gd name="connsiteY8" fmla="*/ 145256 h 378619"/>
                  <a:gd name="connsiteX9" fmla="*/ 178594 w 389096"/>
                  <a:gd name="connsiteY9" fmla="*/ 0 h 378619"/>
                  <a:gd name="connsiteX10" fmla="*/ 389096 w 389096"/>
                  <a:gd name="connsiteY10" fmla="*/ 153353 h 378619"/>
                  <a:gd name="connsiteX0" fmla="*/ 297656 w 297656"/>
                  <a:gd name="connsiteY0" fmla="*/ 61913 h 378619"/>
                  <a:gd name="connsiteX1" fmla="*/ 207169 w 297656"/>
                  <a:gd name="connsiteY1" fmla="*/ 200025 h 378619"/>
                  <a:gd name="connsiteX2" fmla="*/ 228600 w 297656"/>
                  <a:gd name="connsiteY2" fmla="*/ 269081 h 378619"/>
                  <a:gd name="connsiteX3" fmla="*/ 64294 w 297656"/>
                  <a:gd name="connsiteY3" fmla="*/ 352425 h 378619"/>
                  <a:gd name="connsiteX4" fmla="*/ 47625 w 297656"/>
                  <a:gd name="connsiteY4" fmla="*/ 378619 h 378619"/>
                  <a:gd name="connsiteX5" fmla="*/ 0 w 297656"/>
                  <a:gd name="connsiteY5" fmla="*/ 352425 h 378619"/>
                  <a:gd name="connsiteX6" fmla="*/ 16669 w 297656"/>
                  <a:gd name="connsiteY6" fmla="*/ 328613 h 378619"/>
                  <a:gd name="connsiteX7" fmla="*/ 21431 w 297656"/>
                  <a:gd name="connsiteY7" fmla="*/ 164306 h 378619"/>
                  <a:gd name="connsiteX8" fmla="*/ 92869 w 297656"/>
                  <a:gd name="connsiteY8" fmla="*/ 145256 h 378619"/>
                  <a:gd name="connsiteX9" fmla="*/ 178594 w 297656"/>
                  <a:gd name="connsiteY9" fmla="*/ 0 h 378619"/>
                  <a:gd name="connsiteX10" fmla="*/ 227171 w 297656"/>
                  <a:gd name="connsiteY10" fmla="*/ 24766 h 37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656" h="378619">
                    <a:moveTo>
                      <a:pt x="297656" y="61913"/>
                    </a:moveTo>
                    <a:lnTo>
                      <a:pt x="207169" y="200025"/>
                    </a:lnTo>
                    <a:cubicBezTo>
                      <a:pt x="230982" y="223044"/>
                      <a:pt x="221456" y="246062"/>
                      <a:pt x="228600" y="269081"/>
                    </a:cubicBezTo>
                    <a:cubicBezTo>
                      <a:pt x="186531" y="338137"/>
                      <a:pt x="115888" y="323850"/>
                      <a:pt x="64294" y="352425"/>
                    </a:cubicBezTo>
                    <a:lnTo>
                      <a:pt x="47625" y="378619"/>
                    </a:lnTo>
                    <a:lnTo>
                      <a:pt x="0" y="352425"/>
                    </a:lnTo>
                    <a:lnTo>
                      <a:pt x="16669" y="328613"/>
                    </a:lnTo>
                    <a:cubicBezTo>
                      <a:pt x="18256" y="273844"/>
                      <a:pt x="-18256" y="211931"/>
                      <a:pt x="21431" y="164306"/>
                    </a:cubicBezTo>
                    <a:cubicBezTo>
                      <a:pt x="45244" y="157956"/>
                      <a:pt x="59531" y="139700"/>
                      <a:pt x="92869" y="145256"/>
                    </a:cubicBezTo>
                    <a:lnTo>
                      <a:pt x="178594" y="0"/>
                    </a:lnTo>
                    <a:cubicBezTo>
                      <a:pt x="218281" y="20638"/>
                      <a:pt x="227171" y="24766"/>
                      <a:pt x="227171" y="24766"/>
                    </a:cubicBezTo>
                  </a:path>
                </a:pathLst>
              </a:custGeom>
              <a:grpFill/>
              <a:ln w="1905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cxnSp>
            <p:nvCxnSpPr>
              <p:cNvPr id="93" name="Straight Arrow Connector 92"/>
              <p:cNvCxnSpPr/>
              <p:nvPr/>
            </p:nvCxnSpPr>
            <p:spPr>
              <a:xfrm flipV="1">
                <a:off x="6453188" y="3788569"/>
                <a:ext cx="71437" cy="114300"/>
              </a:xfrm>
              <a:prstGeom prst="straightConnector1">
                <a:avLst/>
              </a:prstGeom>
              <a:grpFill/>
              <a:ln w="19050" cap="flat" cmpd="sng" algn="ctr">
                <a:solidFill>
                  <a:srgbClr val="0098C7"/>
                </a:solidFill>
                <a:prstDash val="solid"/>
                <a:headEnd type="none" w="sm" len="sm"/>
                <a:tailEnd type="oval" w="sm" len="sm"/>
              </a:ln>
              <a:effectLst/>
            </p:spPr>
          </p:cxnSp>
        </p:grpSp>
      </p:grpSp>
      <p:cxnSp>
        <p:nvCxnSpPr>
          <p:cNvPr id="67" name="Straight Connector 66"/>
          <p:cNvCxnSpPr/>
          <p:nvPr/>
        </p:nvCxnSpPr>
        <p:spPr>
          <a:xfrm>
            <a:off x="2188533" y="2175831"/>
            <a:ext cx="5760778" cy="0"/>
          </a:xfrm>
          <a:prstGeom prst="line">
            <a:avLst/>
          </a:prstGeom>
          <a:noFill/>
          <a:ln w="19050" cap="flat" cmpd="sng" algn="ctr">
            <a:solidFill>
              <a:srgbClr val="0098C7"/>
            </a:solidFill>
            <a:prstDash val="solid"/>
          </a:ln>
          <a:effectLst/>
        </p:spPr>
      </p:cxnSp>
      <p:cxnSp>
        <p:nvCxnSpPr>
          <p:cNvPr id="68" name="Straight Connector 67"/>
          <p:cNvCxnSpPr/>
          <p:nvPr/>
        </p:nvCxnSpPr>
        <p:spPr>
          <a:xfrm>
            <a:off x="2188533" y="3059591"/>
            <a:ext cx="5760778" cy="0"/>
          </a:xfrm>
          <a:prstGeom prst="line">
            <a:avLst/>
          </a:prstGeom>
          <a:noFill/>
          <a:ln w="19050" cap="flat" cmpd="sng" algn="ctr">
            <a:solidFill>
              <a:srgbClr val="0098C7"/>
            </a:solidFill>
            <a:prstDash val="solid"/>
          </a:ln>
          <a:effectLst/>
        </p:spPr>
      </p:cxnSp>
      <p:cxnSp>
        <p:nvCxnSpPr>
          <p:cNvPr id="69" name="Straight Connector 68"/>
          <p:cNvCxnSpPr/>
          <p:nvPr/>
        </p:nvCxnSpPr>
        <p:spPr>
          <a:xfrm>
            <a:off x="2188533" y="3943350"/>
            <a:ext cx="5760778" cy="0"/>
          </a:xfrm>
          <a:prstGeom prst="line">
            <a:avLst/>
          </a:prstGeom>
          <a:noFill/>
          <a:ln w="19050" cap="flat" cmpd="sng" algn="ctr">
            <a:solidFill>
              <a:srgbClr val="0098C7"/>
            </a:solidFill>
            <a:prstDash val="solid"/>
          </a:ln>
          <a:effectLst/>
        </p:spPr>
      </p:cxnSp>
      <p:sp>
        <p:nvSpPr>
          <p:cNvPr id="117" name="Rectangle 116"/>
          <p:cNvSpPr/>
          <p:nvPr/>
        </p:nvSpPr>
        <p:spPr>
          <a:xfrm>
            <a:off x="2448949" y="2658731"/>
            <a:ext cx="5855076" cy="400110"/>
          </a:xfrm>
          <a:prstGeom prst="rect">
            <a:avLst/>
          </a:prstGeom>
        </p:spPr>
        <p:txBody>
          <a:bodyPr wrap="square">
            <a:spAutoFit/>
          </a:bodyPr>
          <a:lstStyle/>
          <a:p>
            <a:r>
              <a:rPr lang="en-US" sz="2000" dirty="0"/>
              <a:t>Data Archival Strategy</a:t>
            </a:r>
          </a:p>
        </p:txBody>
      </p:sp>
      <p:sp>
        <p:nvSpPr>
          <p:cNvPr id="118" name="Rectangle 117"/>
          <p:cNvSpPr/>
          <p:nvPr/>
        </p:nvSpPr>
        <p:spPr>
          <a:xfrm>
            <a:off x="2501071" y="1741698"/>
            <a:ext cx="2438745" cy="400110"/>
          </a:xfrm>
          <a:prstGeom prst="rect">
            <a:avLst/>
          </a:prstGeom>
        </p:spPr>
        <p:txBody>
          <a:bodyPr wrap="none">
            <a:spAutoFit/>
          </a:bodyPr>
          <a:lstStyle/>
          <a:p>
            <a:pPr lvl="0" defTabSz="914400"/>
            <a:r>
              <a:rPr lang="en-US" sz="2000" noProof="0" dirty="0"/>
              <a:t>Data Archival</a:t>
            </a:r>
            <a:r>
              <a:rPr lang="en-US" sz="2000" dirty="0"/>
              <a:t> Need</a:t>
            </a:r>
            <a:endParaRPr kumimoji="0" lang="en-US" sz="2000" b="0" i="0" u="none" strike="noStrike" kern="0" cap="none" spc="0" normalizeH="0" baseline="0" noProof="0" dirty="0">
              <a:ln>
                <a:noFill/>
              </a:ln>
              <a:solidFill>
                <a:srgbClr val="002060"/>
              </a:solidFill>
              <a:effectLst/>
              <a:uLnTx/>
              <a:uFillTx/>
            </a:endParaRPr>
          </a:p>
        </p:txBody>
      </p:sp>
      <p:sp>
        <p:nvSpPr>
          <p:cNvPr id="119" name="Rectangle 118"/>
          <p:cNvSpPr/>
          <p:nvPr/>
        </p:nvSpPr>
        <p:spPr>
          <a:xfrm>
            <a:off x="2452487" y="3523542"/>
            <a:ext cx="5496824" cy="400110"/>
          </a:xfrm>
          <a:prstGeom prst="rect">
            <a:avLst/>
          </a:prstGeom>
        </p:spPr>
        <p:txBody>
          <a:bodyPr wrap="square">
            <a:spAutoFit/>
          </a:bodyPr>
          <a:lstStyle/>
          <a:p>
            <a:r>
              <a:rPr lang="en-US" sz="2000" dirty="0"/>
              <a:t>App Exchange Products</a:t>
            </a:r>
          </a:p>
        </p:txBody>
      </p:sp>
      <p:sp>
        <p:nvSpPr>
          <p:cNvPr id="50" name="Title 1"/>
          <p:cNvSpPr txBox="1">
            <a:spLocks/>
          </p:cNvSpPr>
          <p:nvPr/>
        </p:nvSpPr>
        <p:spPr>
          <a:xfrm>
            <a:off x="-3048" y="789476"/>
            <a:ext cx="9905999" cy="800895"/>
          </a:xfrm>
          <a:prstGeom prst="rect">
            <a:avLst/>
          </a:prstGeom>
        </p:spPr>
        <p:txBody>
          <a:bodyPr vert="horz" lIns="297529" tIns="33059" rIns="165294" bIns="33059" rtlCol="0" anchor="ctr">
            <a:noAutofit/>
          </a:bodyPr>
          <a:lstStyle>
            <a:lvl1pPr marL="0" indent="0" algn="l" defTabSz="914342" rtl="0" eaLnBrk="1" latinLnBrk="0" hangingPunct="1">
              <a:lnSpc>
                <a:spcPct val="100000"/>
              </a:lnSpc>
              <a:spcBef>
                <a:spcPct val="0"/>
              </a:spcBef>
              <a:buNone/>
              <a:defRPr sz="2800" b="0" kern="1200">
                <a:solidFill>
                  <a:schemeClr val="bg1"/>
                </a:solidFill>
                <a:latin typeface="Calibri" pitchFamily="34" charset="0"/>
                <a:ea typeface="+mj-ea"/>
                <a:cs typeface="+mj-cs"/>
              </a:defRPr>
            </a:lvl1pPr>
          </a:lstStyle>
          <a:p>
            <a:r>
              <a:rPr lang="en-US"/>
              <a:t>Agenda</a:t>
            </a:r>
            <a:endParaRPr lang="en-US" dirty="0"/>
          </a:p>
        </p:txBody>
      </p:sp>
      <p:grpSp>
        <p:nvGrpSpPr>
          <p:cNvPr id="51" name="Group 33"/>
          <p:cNvGrpSpPr/>
          <p:nvPr/>
        </p:nvGrpSpPr>
        <p:grpSpPr>
          <a:xfrm>
            <a:off x="2027557" y="4410456"/>
            <a:ext cx="374025" cy="361950"/>
            <a:chOff x="7266386" y="3543300"/>
            <a:chExt cx="513341" cy="496970"/>
          </a:xfrm>
        </p:grpSpPr>
        <p:grpSp>
          <p:nvGrpSpPr>
            <p:cNvPr id="52" name="Group 1031"/>
            <p:cNvGrpSpPr>
              <a:grpSpLocks/>
            </p:cNvGrpSpPr>
            <p:nvPr/>
          </p:nvGrpSpPr>
          <p:grpSpPr bwMode="auto">
            <a:xfrm>
              <a:off x="7266386" y="3607501"/>
              <a:ext cx="301056" cy="432769"/>
              <a:chOff x="1326443" y="7134827"/>
              <a:chExt cx="164556" cy="238433"/>
            </a:xfrm>
            <a:solidFill>
              <a:sysClr val="window" lastClr="FFFFFF"/>
            </a:solidFill>
          </p:grpSpPr>
          <p:sp>
            <p:nvSpPr>
              <p:cNvPr id="56" name="Freeform 1153"/>
              <p:cNvSpPr>
                <a:spLocks/>
              </p:cNvSpPr>
              <p:nvPr/>
            </p:nvSpPr>
            <p:spPr bwMode="auto">
              <a:xfrm>
                <a:off x="1326443" y="7134827"/>
                <a:ext cx="164556" cy="238433"/>
              </a:xfrm>
              <a:custGeom>
                <a:avLst/>
                <a:gdLst>
                  <a:gd name="T0" fmla="*/ 127988 w 99"/>
                  <a:gd name="T1" fmla="*/ 238433 h 141"/>
                  <a:gd name="T2" fmla="*/ 36568 w 99"/>
                  <a:gd name="T3" fmla="*/ 238433 h 141"/>
                  <a:gd name="T4" fmla="*/ 36568 w 99"/>
                  <a:gd name="T5" fmla="*/ 238433 h 141"/>
                  <a:gd name="T6" fmla="*/ 28257 w 99"/>
                  <a:gd name="T7" fmla="*/ 238433 h 141"/>
                  <a:gd name="T8" fmla="*/ 21608 w 99"/>
                  <a:gd name="T9" fmla="*/ 236742 h 141"/>
                  <a:gd name="T10" fmla="*/ 16622 w 99"/>
                  <a:gd name="T11" fmla="*/ 233360 h 141"/>
                  <a:gd name="T12" fmla="*/ 9973 w 99"/>
                  <a:gd name="T13" fmla="*/ 228287 h 141"/>
                  <a:gd name="T14" fmla="*/ 6649 w 99"/>
                  <a:gd name="T15" fmla="*/ 223214 h 141"/>
                  <a:gd name="T16" fmla="*/ 3324 w 99"/>
                  <a:gd name="T17" fmla="*/ 216450 h 141"/>
                  <a:gd name="T18" fmla="*/ 1662 w 99"/>
                  <a:gd name="T19" fmla="*/ 209686 h 141"/>
                  <a:gd name="T20" fmla="*/ 0 w 99"/>
                  <a:gd name="T21" fmla="*/ 204613 h 141"/>
                  <a:gd name="T22" fmla="*/ 0 w 99"/>
                  <a:gd name="T23" fmla="*/ 37202 h 141"/>
                  <a:gd name="T24" fmla="*/ 0 w 99"/>
                  <a:gd name="T25" fmla="*/ 37202 h 141"/>
                  <a:gd name="T26" fmla="*/ 1662 w 99"/>
                  <a:gd name="T27" fmla="*/ 28747 h 141"/>
                  <a:gd name="T28" fmla="*/ 3324 w 99"/>
                  <a:gd name="T29" fmla="*/ 21983 h 141"/>
                  <a:gd name="T30" fmla="*/ 6649 w 99"/>
                  <a:gd name="T31" fmla="*/ 16910 h 141"/>
                  <a:gd name="T32" fmla="*/ 9973 w 99"/>
                  <a:gd name="T33" fmla="*/ 10146 h 141"/>
                  <a:gd name="T34" fmla="*/ 16622 w 99"/>
                  <a:gd name="T35" fmla="*/ 5073 h 141"/>
                  <a:gd name="T36" fmla="*/ 21608 w 99"/>
                  <a:gd name="T37" fmla="*/ 1691 h 141"/>
                  <a:gd name="T38" fmla="*/ 28257 w 99"/>
                  <a:gd name="T39" fmla="*/ 0 h 141"/>
                  <a:gd name="T40" fmla="*/ 36568 w 99"/>
                  <a:gd name="T41" fmla="*/ 0 h 141"/>
                  <a:gd name="T42" fmla="*/ 127988 w 99"/>
                  <a:gd name="T43" fmla="*/ 0 h 141"/>
                  <a:gd name="T44" fmla="*/ 127988 w 99"/>
                  <a:gd name="T45" fmla="*/ 0 h 141"/>
                  <a:gd name="T46" fmla="*/ 136299 w 99"/>
                  <a:gd name="T47" fmla="*/ 0 h 141"/>
                  <a:gd name="T48" fmla="*/ 141285 w 99"/>
                  <a:gd name="T49" fmla="*/ 1691 h 141"/>
                  <a:gd name="T50" fmla="*/ 147934 w 99"/>
                  <a:gd name="T51" fmla="*/ 5073 h 141"/>
                  <a:gd name="T52" fmla="*/ 154583 w 99"/>
                  <a:gd name="T53" fmla="*/ 10146 h 141"/>
                  <a:gd name="T54" fmla="*/ 157907 w 99"/>
                  <a:gd name="T55" fmla="*/ 16910 h 141"/>
                  <a:gd name="T56" fmla="*/ 162894 w 99"/>
                  <a:gd name="T57" fmla="*/ 21983 h 141"/>
                  <a:gd name="T58" fmla="*/ 164556 w 99"/>
                  <a:gd name="T59" fmla="*/ 28747 h 141"/>
                  <a:gd name="T60" fmla="*/ 164556 w 99"/>
                  <a:gd name="T61" fmla="*/ 37202 h 141"/>
                  <a:gd name="T62" fmla="*/ 164556 w 99"/>
                  <a:gd name="T63" fmla="*/ 204613 h 1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9"/>
                  <a:gd name="T97" fmla="*/ 0 h 141"/>
                  <a:gd name="T98" fmla="*/ 99 w 99"/>
                  <a:gd name="T99" fmla="*/ 141 h 1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9" h="141">
                    <a:moveTo>
                      <a:pt x="77" y="141"/>
                    </a:moveTo>
                    <a:lnTo>
                      <a:pt x="22" y="141"/>
                    </a:lnTo>
                    <a:lnTo>
                      <a:pt x="17" y="141"/>
                    </a:lnTo>
                    <a:lnTo>
                      <a:pt x="13" y="140"/>
                    </a:lnTo>
                    <a:lnTo>
                      <a:pt x="10" y="138"/>
                    </a:lnTo>
                    <a:lnTo>
                      <a:pt x="6" y="135"/>
                    </a:lnTo>
                    <a:lnTo>
                      <a:pt x="4" y="132"/>
                    </a:lnTo>
                    <a:lnTo>
                      <a:pt x="2" y="128"/>
                    </a:lnTo>
                    <a:lnTo>
                      <a:pt x="1" y="124"/>
                    </a:lnTo>
                    <a:lnTo>
                      <a:pt x="0" y="121"/>
                    </a:lnTo>
                    <a:lnTo>
                      <a:pt x="0" y="22"/>
                    </a:lnTo>
                    <a:lnTo>
                      <a:pt x="1" y="17"/>
                    </a:lnTo>
                    <a:lnTo>
                      <a:pt x="2" y="13"/>
                    </a:lnTo>
                    <a:lnTo>
                      <a:pt x="4" y="10"/>
                    </a:lnTo>
                    <a:lnTo>
                      <a:pt x="6" y="6"/>
                    </a:lnTo>
                    <a:lnTo>
                      <a:pt x="10" y="3"/>
                    </a:lnTo>
                    <a:lnTo>
                      <a:pt x="13" y="1"/>
                    </a:lnTo>
                    <a:lnTo>
                      <a:pt x="17" y="0"/>
                    </a:lnTo>
                    <a:lnTo>
                      <a:pt x="22" y="0"/>
                    </a:lnTo>
                    <a:lnTo>
                      <a:pt x="77" y="0"/>
                    </a:lnTo>
                    <a:lnTo>
                      <a:pt x="82" y="0"/>
                    </a:lnTo>
                    <a:lnTo>
                      <a:pt x="85" y="1"/>
                    </a:lnTo>
                    <a:lnTo>
                      <a:pt x="89" y="3"/>
                    </a:lnTo>
                    <a:lnTo>
                      <a:pt x="93" y="6"/>
                    </a:lnTo>
                    <a:lnTo>
                      <a:pt x="95" y="10"/>
                    </a:lnTo>
                    <a:lnTo>
                      <a:pt x="98" y="13"/>
                    </a:lnTo>
                    <a:lnTo>
                      <a:pt x="99" y="17"/>
                    </a:lnTo>
                    <a:lnTo>
                      <a:pt x="99" y="22"/>
                    </a:lnTo>
                    <a:lnTo>
                      <a:pt x="99" y="121"/>
                    </a:lnTo>
                  </a:path>
                </a:pathLst>
              </a:custGeom>
              <a:grpFill/>
              <a:ln w="19050">
                <a:solidFill>
                  <a:srgbClr val="0098C7"/>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57" name="Line 1154"/>
              <p:cNvSpPr>
                <a:spLocks noChangeShapeType="1"/>
              </p:cNvSpPr>
              <p:nvPr/>
            </p:nvSpPr>
            <p:spPr bwMode="auto">
              <a:xfrm>
                <a:off x="1360026" y="7191917"/>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58" name="Line 1155"/>
              <p:cNvSpPr>
                <a:spLocks noChangeShapeType="1"/>
              </p:cNvSpPr>
              <p:nvPr/>
            </p:nvSpPr>
            <p:spPr bwMode="auto">
              <a:xfrm>
                <a:off x="1360026" y="7225499"/>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59" name="Line 1156"/>
              <p:cNvSpPr>
                <a:spLocks noChangeShapeType="1"/>
              </p:cNvSpPr>
              <p:nvPr/>
            </p:nvSpPr>
            <p:spPr bwMode="auto">
              <a:xfrm>
                <a:off x="1360026" y="7262438"/>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sp>
            <p:nvSpPr>
              <p:cNvPr id="60" name="Line 1157"/>
              <p:cNvSpPr>
                <a:spLocks noChangeShapeType="1"/>
              </p:cNvSpPr>
              <p:nvPr/>
            </p:nvSpPr>
            <p:spPr bwMode="auto">
              <a:xfrm>
                <a:off x="1360026" y="7299380"/>
                <a:ext cx="97391" cy="3359"/>
              </a:xfrm>
              <a:prstGeom prst="line">
                <a:avLst/>
              </a:prstGeom>
              <a:grpFill/>
              <a:ln w="19050">
                <a:solidFill>
                  <a:srgbClr val="0098C7"/>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3147"/>
                  </a:solidFill>
                  <a:effectLst/>
                  <a:uLnTx/>
                  <a:uFillTx/>
                </a:endParaRPr>
              </a:p>
            </p:txBody>
          </p:sp>
        </p:grpSp>
        <p:grpSp>
          <p:nvGrpSpPr>
            <p:cNvPr id="53" name="Group 36"/>
            <p:cNvGrpSpPr/>
            <p:nvPr/>
          </p:nvGrpSpPr>
          <p:grpSpPr>
            <a:xfrm>
              <a:off x="7482071" y="3543300"/>
              <a:ext cx="297656" cy="378619"/>
              <a:chOff x="6426994" y="3543300"/>
              <a:chExt cx="297656" cy="378619"/>
            </a:xfrm>
            <a:solidFill>
              <a:sysClr val="window" lastClr="FFFFFF"/>
            </a:solidFill>
          </p:grpSpPr>
          <p:sp>
            <p:nvSpPr>
              <p:cNvPr id="54" name="Freeform 53"/>
              <p:cNvSpPr/>
              <p:nvPr/>
            </p:nvSpPr>
            <p:spPr>
              <a:xfrm>
                <a:off x="6426994" y="3543300"/>
                <a:ext cx="297656" cy="378619"/>
              </a:xfrm>
              <a:custGeom>
                <a:avLst/>
                <a:gdLst>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47625 w 297656"/>
                  <a:gd name="connsiteY9"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47625 w 297656"/>
                  <a:gd name="connsiteY0" fmla="*/ 378619 h 378619"/>
                  <a:gd name="connsiteX1" fmla="*/ 0 w 297656"/>
                  <a:gd name="connsiteY1" fmla="*/ 352425 h 378619"/>
                  <a:gd name="connsiteX2" fmla="*/ 16669 w 297656"/>
                  <a:gd name="connsiteY2" fmla="*/ 328613 h 378619"/>
                  <a:gd name="connsiteX3" fmla="*/ 21431 w 297656"/>
                  <a:gd name="connsiteY3" fmla="*/ 164306 h 378619"/>
                  <a:gd name="connsiteX4" fmla="*/ 92869 w 297656"/>
                  <a:gd name="connsiteY4" fmla="*/ 145256 h 378619"/>
                  <a:gd name="connsiteX5" fmla="*/ 178594 w 297656"/>
                  <a:gd name="connsiteY5" fmla="*/ 0 h 378619"/>
                  <a:gd name="connsiteX6" fmla="*/ 297656 w 297656"/>
                  <a:gd name="connsiteY6" fmla="*/ 61913 h 378619"/>
                  <a:gd name="connsiteX7" fmla="*/ 207169 w 297656"/>
                  <a:gd name="connsiteY7" fmla="*/ 200025 h 378619"/>
                  <a:gd name="connsiteX8" fmla="*/ 228600 w 297656"/>
                  <a:gd name="connsiteY8" fmla="*/ 269081 h 378619"/>
                  <a:gd name="connsiteX9" fmla="*/ 64294 w 297656"/>
                  <a:gd name="connsiteY9" fmla="*/ 352425 h 378619"/>
                  <a:gd name="connsiteX10" fmla="*/ 47625 w 297656"/>
                  <a:gd name="connsiteY10" fmla="*/ 378619 h 378619"/>
                  <a:gd name="connsiteX0" fmla="*/ 297656 w 389096"/>
                  <a:gd name="connsiteY0" fmla="*/ 61913 h 378619"/>
                  <a:gd name="connsiteX1" fmla="*/ 207169 w 389096"/>
                  <a:gd name="connsiteY1" fmla="*/ 200025 h 378619"/>
                  <a:gd name="connsiteX2" fmla="*/ 228600 w 389096"/>
                  <a:gd name="connsiteY2" fmla="*/ 269081 h 378619"/>
                  <a:gd name="connsiteX3" fmla="*/ 64294 w 389096"/>
                  <a:gd name="connsiteY3" fmla="*/ 352425 h 378619"/>
                  <a:gd name="connsiteX4" fmla="*/ 47625 w 389096"/>
                  <a:gd name="connsiteY4" fmla="*/ 378619 h 378619"/>
                  <a:gd name="connsiteX5" fmla="*/ 0 w 389096"/>
                  <a:gd name="connsiteY5" fmla="*/ 352425 h 378619"/>
                  <a:gd name="connsiteX6" fmla="*/ 16669 w 389096"/>
                  <a:gd name="connsiteY6" fmla="*/ 328613 h 378619"/>
                  <a:gd name="connsiteX7" fmla="*/ 21431 w 389096"/>
                  <a:gd name="connsiteY7" fmla="*/ 164306 h 378619"/>
                  <a:gd name="connsiteX8" fmla="*/ 92869 w 389096"/>
                  <a:gd name="connsiteY8" fmla="*/ 145256 h 378619"/>
                  <a:gd name="connsiteX9" fmla="*/ 178594 w 389096"/>
                  <a:gd name="connsiteY9" fmla="*/ 0 h 378619"/>
                  <a:gd name="connsiteX10" fmla="*/ 389096 w 389096"/>
                  <a:gd name="connsiteY10" fmla="*/ 153353 h 378619"/>
                  <a:gd name="connsiteX0" fmla="*/ 297656 w 297656"/>
                  <a:gd name="connsiteY0" fmla="*/ 61913 h 378619"/>
                  <a:gd name="connsiteX1" fmla="*/ 207169 w 297656"/>
                  <a:gd name="connsiteY1" fmla="*/ 200025 h 378619"/>
                  <a:gd name="connsiteX2" fmla="*/ 228600 w 297656"/>
                  <a:gd name="connsiteY2" fmla="*/ 269081 h 378619"/>
                  <a:gd name="connsiteX3" fmla="*/ 64294 w 297656"/>
                  <a:gd name="connsiteY3" fmla="*/ 352425 h 378619"/>
                  <a:gd name="connsiteX4" fmla="*/ 47625 w 297656"/>
                  <a:gd name="connsiteY4" fmla="*/ 378619 h 378619"/>
                  <a:gd name="connsiteX5" fmla="*/ 0 w 297656"/>
                  <a:gd name="connsiteY5" fmla="*/ 352425 h 378619"/>
                  <a:gd name="connsiteX6" fmla="*/ 16669 w 297656"/>
                  <a:gd name="connsiteY6" fmla="*/ 328613 h 378619"/>
                  <a:gd name="connsiteX7" fmla="*/ 21431 w 297656"/>
                  <a:gd name="connsiteY7" fmla="*/ 164306 h 378619"/>
                  <a:gd name="connsiteX8" fmla="*/ 92869 w 297656"/>
                  <a:gd name="connsiteY8" fmla="*/ 145256 h 378619"/>
                  <a:gd name="connsiteX9" fmla="*/ 178594 w 297656"/>
                  <a:gd name="connsiteY9" fmla="*/ 0 h 378619"/>
                  <a:gd name="connsiteX10" fmla="*/ 227171 w 297656"/>
                  <a:gd name="connsiteY10" fmla="*/ 24766 h 37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656" h="378619">
                    <a:moveTo>
                      <a:pt x="297656" y="61913"/>
                    </a:moveTo>
                    <a:lnTo>
                      <a:pt x="207169" y="200025"/>
                    </a:lnTo>
                    <a:cubicBezTo>
                      <a:pt x="230982" y="223044"/>
                      <a:pt x="221456" y="246062"/>
                      <a:pt x="228600" y="269081"/>
                    </a:cubicBezTo>
                    <a:cubicBezTo>
                      <a:pt x="186531" y="338137"/>
                      <a:pt x="115888" y="323850"/>
                      <a:pt x="64294" y="352425"/>
                    </a:cubicBezTo>
                    <a:lnTo>
                      <a:pt x="47625" y="378619"/>
                    </a:lnTo>
                    <a:lnTo>
                      <a:pt x="0" y="352425"/>
                    </a:lnTo>
                    <a:lnTo>
                      <a:pt x="16669" y="328613"/>
                    </a:lnTo>
                    <a:cubicBezTo>
                      <a:pt x="18256" y="273844"/>
                      <a:pt x="-18256" y="211931"/>
                      <a:pt x="21431" y="164306"/>
                    </a:cubicBezTo>
                    <a:cubicBezTo>
                      <a:pt x="45244" y="157956"/>
                      <a:pt x="59531" y="139700"/>
                      <a:pt x="92869" y="145256"/>
                    </a:cubicBezTo>
                    <a:lnTo>
                      <a:pt x="178594" y="0"/>
                    </a:lnTo>
                    <a:cubicBezTo>
                      <a:pt x="218281" y="20638"/>
                      <a:pt x="227171" y="24766"/>
                      <a:pt x="227171" y="24766"/>
                    </a:cubicBezTo>
                  </a:path>
                </a:pathLst>
              </a:custGeom>
              <a:grpFill/>
              <a:ln w="19050" cap="flat" cmpd="sng" algn="ctr">
                <a:solidFill>
                  <a:srgbClr val="0098C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err="1">
                  <a:ln>
                    <a:noFill/>
                  </a:ln>
                  <a:solidFill>
                    <a:srgbClr val="998C85">
                      <a:lumMod val="50000"/>
                    </a:srgbClr>
                  </a:solidFill>
                  <a:effectLst/>
                  <a:uLnTx/>
                  <a:uFillTx/>
                  <a:latin typeface="Arial"/>
                  <a:ea typeface="+mn-ea"/>
                  <a:cs typeface="+mn-cs"/>
                </a:endParaRPr>
              </a:p>
            </p:txBody>
          </p:sp>
          <p:cxnSp>
            <p:nvCxnSpPr>
              <p:cNvPr id="55" name="Straight Arrow Connector 54"/>
              <p:cNvCxnSpPr/>
              <p:nvPr/>
            </p:nvCxnSpPr>
            <p:spPr>
              <a:xfrm flipV="1">
                <a:off x="6453188" y="3788569"/>
                <a:ext cx="71437" cy="114300"/>
              </a:xfrm>
              <a:prstGeom prst="straightConnector1">
                <a:avLst/>
              </a:prstGeom>
              <a:grpFill/>
              <a:ln w="19050" cap="flat" cmpd="sng" algn="ctr">
                <a:solidFill>
                  <a:srgbClr val="0098C7"/>
                </a:solidFill>
                <a:prstDash val="solid"/>
                <a:headEnd type="none" w="sm" len="sm"/>
                <a:tailEnd type="oval" w="sm" len="sm"/>
              </a:ln>
              <a:effectLst/>
            </p:spPr>
          </p:cxnSp>
        </p:grpSp>
      </p:grpSp>
      <p:cxnSp>
        <p:nvCxnSpPr>
          <p:cNvPr id="61" name="Straight Connector 60"/>
          <p:cNvCxnSpPr/>
          <p:nvPr/>
        </p:nvCxnSpPr>
        <p:spPr>
          <a:xfrm>
            <a:off x="2185485" y="4772406"/>
            <a:ext cx="5760778" cy="0"/>
          </a:xfrm>
          <a:prstGeom prst="line">
            <a:avLst/>
          </a:prstGeom>
          <a:noFill/>
          <a:ln w="19050" cap="flat" cmpd="sng" algn="ctr">
            <a:solidFill>
              <a:srgbClr val="0098C7"/>
            </a:solidFill>
            <a:prstDash val="solid"/>
          </a:ln>
          <a:effectLst/>
        </p:spPr>
      </p:cxnSp>
      <p:sp>
        <p:nvSpPr>
          <p:cNvPr id="65" name="Rectangle 64"/>
          <p:cNvSpPr/>
          <p:nvPr/>
        </p:nvSpPr>
        <p:spPr>
          <a:xfrm>
            <a:off x="2449439" y="4352598"/>
            <a:ext cx="5496824" cy="400110"/>
          </a:xfrm>
          <a:prstGeom prst="rect">
            <a:avLst/>
          </a:prstGeom>
        </p:spPr>
        <p:txBody>
          <a:bodyPr wrap="square">
            <a:spAutoFit/>
          </a:bodyPr>
          <a:lstStyle/>
          <a:p>
            <a:r>
              <a:rPr lang="en-US" sz="2000" dirty="0"/>
              <a:t>Demo</a:t>
            </a:r>
          </a:p>
        </p:txBody>
      </p:sp>
    </p:spTree>
    <p:extLst>
      <p:ext uri="{BB962C8B-B14F-4D97-AF65-F5344CB8AC3E}">
        <p14:creationId xmlns:p14="http://schemas.microsoft.com/office/powerpoint/2010/main" val="347466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pic>
        <p:nvPicPr>
          <p:cNvPr id="3" name="Picture 19" descr="D:\Users\bkp\My Work\TEMPLATES\LOGO Library\Capgemini_Logo_Set\Logo_Capgemini_RGB_eMed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9" y="109236"/>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32647" t="33331" r="32373" b="33384"/>
          <a:stretch/>
        </p:blipFill>
        <p:spPr bwMode="auto">
          <a:xfrm>
            <a:off x="7829119" y="0"/>
            <a:ext cx="1311706" cy="903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9943107"/>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847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837234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Archival Need</a:t>
            </a:r>
          </a:p>
        </p:txBody>
      </p:sp>
      <p:pic>
        <p:nvPicPr>
          <p:cNvPr id="3" name="Picture 19" descr="D:\Users\bkp\My Work\TEMPLATES\LOGO Library\Capgemini_Logo_Set\Logo_Capgemini_RGB_eMed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9" y="109236"/>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32647" t="33331" r="32373" b="33384"/>
          <a:stretch/>
        </p:blipFill>
        <p:spPr bwMode="auto">
          <a:xfrm>
            <a:off x="7829119" y="0"/>
            <a:ext cx="1311706" cy="903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7244197"/>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Data Archival Need</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t>Data Archival Need |</a:t>
            </a:r>
          </a:p>
        </p:txBody>
      </p:sp>
      <p:sp>
        <p:nvSpPr>
          <p:cNvPr id="58" name="TextBox 57"/>
          <p:cNvSpPr txBox="1"/>
          <p:nvPr/>
        </p:nvSpPr>
        <p:spPr>
          <a:xfrm>
            <a:off x="1897071" y="720082"/>
            <a:ext cx="1394934" cy="230832"/>
          </a:xfrm>
          <a:prstGeom prst="rect">
            <a:avLst/>
          </a:prstGeom>
          <a:noFill/>
        </p:spPr>
        <p:txBody>
          <a:bodyPr wrap="none" rtlCol="0">
            <a:spAutoFit/>
          </a:bodyPr>
          <a:lstStyle/>
          <a:p>
            <a:r>
              <a:rPr lang="en-US" sz="900" dirty="0">
                <a:solidFill>
                  <a:schemeClr val="tx1">
                    <a:lumMod val="20000"/>
                    <a:lumOff val="80000"/>
                  </a:schemeClr>
                </a:solidFill>
              </a:rPr>
              <a:t>Data Archival Strategy |</a:t>
            </a:r>
          </a:p>
        </p:txBody>
      </p:sp>
      <p:sp>
        <p:nvSpPr>
          <p:cNvPr id="59" name="TextBox 58"/>
          <p:cNvSpPr txBox="1"/>
          <p:nvPr/>
        </p:nvSpPr>
        <p:spPr>
          <a:xfrm>
            <a:off x="3183454"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grpSp>
        <p:nvGrpSpPr>
          <p:cNvPr id="347" name="Group 7"/>
          <p:cNvGrpSpPr/>
          <p:nvPr/>
        </p:nvGrpSpPr>
        <p:grpSpPr>
          <a:xfrm>
            <a:off x="209499" y="1552994"/>
            <a:ext cx="5202672" cy="548640"/>
            <a:chOff x="209565" y="1552994"/>
            <a:chExt cx="5204341" cy="548640"/>
          </a:xfrm>
        </p:grpSpPr>
        <p:sp>
          <p:nvSpPr>
            <p:cNvPr id="348" name="Rounded Rectangle 347"/>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Increased Data</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Volume can hamper performance by slowing down query response time and thereby impacting User Experience</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349" name="Oval 348"/>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1</a:t>
              </a:r>
            </a:p>
          </p:txBody>
        </p:sp>
      </p:gr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52006"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pic>
        <p:nvPicPr>
          <p:cNvPr id="4" name="Picture 3"/>
          <p:cNvPicPr>
            <a:picLocks noChangeAspect="1"/>
          </p:cNvPicPr>
          <p:nvPr/>
        </p:nvPicPr>
        <p:blipFill>
          <a:blip r:embed="rId2"/>
          <a:stretch>
            <a:fillRect/>
          </a:stretch>
        </p:blipFill>
        <p:spPr>
          <a:xfrm>
            <a:off x="6063982" y="2544359"/>
            <a:ext cx="2993149" cy="2159661"/>
          </a:xfrm>
          <a:prstGeom prst="rect">
            <a:avLst/>
          </a:prstGeom>
        </p:spPr>
      </p:pic>
      <p:grpSp>
        <p:nvGrpSpPr>
          <p:cNvPr id="290" name="Group 7"/>
          <p:cNvGrpSpPr/>
          <p:nvPr/>
        </p:nvGrpSpPr>
        <p:grpSpPr>
          <a:xfrm>
            <a:off x="215595" y="2336330"/>
            <a:ext cx="5202672" cy="548640"/>
            <a:chOff x="209565" y="1552994"/>
            <a:chExt cx="5204341" cy="548640"/>
          </a:xfrm>
        </p:grpSpPr>
        <p:sp>
          <p:nvSpPr>
            <p:cNvPr id="291" name="Rounded Rectangle 290"/>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Archived Data can be used as a backup in case of data losses due to migration, inconsistent data governance, misplaced integration touchpoints.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92" name="Oval 291"/>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2</a:t>
              </a:r>
            </a:p>
          </p:txBody>
        </p:sp>
      </p:grpSp>
      <p:grpSp>
        <p:nvGrpSpPr>
          <p:cNvPr id="293" name="Group 7"/>
          <p:cNvGrpSpPr/>
          <p:nvPr/>
        </p:nvGrpSpPr>
        <p:grpSpPr>
          <a:xfrm>
            <a:off x="230835" y="3092234"/>
            <a:ext cx="5202672" cy="548640"/>
            <a:chOff x="209565" y="1552994"/>
            <a:chExt cx="5204341" cy="548640"/>
          </a:xfrm>
        </p:grpSpPr>
        <p:sp>
          <p:nvSpPr>
            <p:cNvPr id="294" name="Rounded Rectangle 293"/>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Data consolidation improves user proficiency of the system as they have lesser data to manage.</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95" name="Oval 294"/>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3</a:t>
              </a:r>
            </a:p>
          </p:txBody>
        </p:sp>
      </p:grpSp>
      <p:grpSp>
        <p:nvGrpSpPr>
          <p:cNvPr id="296" name="Group 7"/>
          <p:cNvGrpSpPr/>
          <p:nvPr/>
        </p:nvGrpSpPr>
        <p:grpSpPr>
          <a:xfrm>
            <a:off x="230835" y="3851186"/>
            <a:ext cx="5202672" cy="548640"/>
            <a:chOff x="209565" y="1552994"/>
            <a:chExt cx="5204341" cy="548640"/>
          </a:xfrm>
        </p:grpSpPr>
        <p:sp>
          <p:nvSpPr>
            <p:cNvPr id="297" name="Rounded Rectangle 296"/>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Archiving and retiring legacy production data results in reduced storage costs.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98" name="Oval 297"/>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4</a:t>
              </a:r>
            </a:p>
          </p:txBody>
        </p:sp>
      </p:grpSp>
      <p:grpSp>
        <p:nvGrpSpPr>
          <p:cNvPr id="299" name="Group 7"/>
          <p:cNvGrpSpPr/>
          <p:nvPr/>
        </p:nvGrpSpPr>
        <p:grpSpPr>
          <a:xfrm>
            <a:off x="239979" y="4619282"/>
            <a:ext cx="5202672" cy="548640"/>
            <a:chOff x="209565" y="1552994"/>
            <a:chExt cx="5204341" cy="548640"/>
          </a:xfrm>
        </p:grpSpPr>
        <p:sp>
          <p:nvSpPr>
            <p:cNvPr id="300" name="Rounded Rectangle 299"/>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Regulatory compliances in most industries</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dictate data retention. As Data storage in Salesforce comes with a cost, archival would ensure compliance as well as reduced cost.</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301" name="Oval 300"/>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5</a:t>
              </a:r>
            </a:p>
          </p:txBody>
        </p:sp>
      </p:grpSp>
      <p:sp>
        <p:nvSpPr>
          <p:cNvPr id="303" name="Rounded Rectangle 302"/>
          <p:cNvSpPr/>
          <p:nvPr/>
        </p:nvSpPr>
        <p:spPr bwMode="auto">
          <a:xfrm>
            <a:off x="510987" y="5411762"/>
            <a:ext cx="4937760"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Data Archival allows business to retail all data, without the need to</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consider what should go, thereby allowing future access to all data.</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304" name="Oval 303"/>
          <p:cNvSpPr/>
          <p:nvPr/>
        </p:nvSpPr>
        <p:spPr bwMode="auto">
          <a:xfrm>
            <a:off x="246075" y="5442181"/>
            <a:ext cx="371301"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lang="sv-SE" sz="1200" b="1" kern="0" dirty="0">
                <a:solidFill>
                  <a:sysClr val="window" lastClr="FFFFFF"/>
                </a:solidFill>
                <a:latin typeface="Calibri" panose="020F0502020204030204" pitchFamily="34" charset="0"/>
                <a:cs typeface="Arial" charset="0"/>
              </a:rPr>
              <a:t>6</a:t>
            </a:r>
            <a:endPar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Tree>
    <p:extLst>
      <p:ext uri="{BB962C8B-B14F-4D97-AF65-F5344CB8AC3E}">
        <p14:creationId xmlns:p14="http://schemas.microsoft.com/office/powerpoint/2010/main" val="730217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Archival Strategy</a:t>
            </a:r>
          </a:p>
        </p:txBody>
      </p:sp>
      <p:pic>
        <p:nvPicPr>
          <p:cNvPr id="3" name="Picture 19" descr="D:\Users\bkp\My Work\TEMPLATES\LOGO Library\Capgemini_Logo_Set\Logo_Capgemini_RGB_eMedi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919" y="109236"/>
            <a:ext cx="2880360" cy="6673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l="32647" t="33331" r="32373" b="33384"/>
          <a:stretch/>
        </p:blipFill>
        <p:spPr bwMode="auto">
          <a:xfrm>
            <a:off x="7829119" y="0"/>
            <a:ext cx="1311706" cy="903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418435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Data Archival 4-Point Strategy</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graphicFrame>
        <p:nvGraphicFramePr>
          <p:cNvPr id="3" name="Diagram 2"/>
          <p:cNvGraphicFramePr/>
          <p:nvPr>
            <p:extLst>
              <p:ext uri="{D42A27DB-BD31-4B8C-83A1-F6EECF244321}">
                <p14:modId xmlns:p14="http://schemas.microsoft.com/office/powerpoint/2010/main" val="1390562848"/>
              </p:ext>
            </p:extLst>
          </p:nvPr>
        </p:nvGraphicFramePr>
        <p:xfrm>
          <a:off x="1285240" y="1520274"/>
          <a:ext cx="7849616"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549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Identifying Data to be Archived - Examples</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grpSp>
        <p:nvGrpSpPr>
          <p:cNvPr id="17" name="Group 7"/>
          <p:cNvGrpSpPr/>
          <p:nvPr/>
        </p:nvGrpSpPr>
        <p:grpSpPr>
          <a:xfrm>
            <a:off x="209499" y="1552994"/>
            <a:ext cx="5202672" cy="548640"/>
            <a:chOff x="209565" y="1552994"/>
            <a:chExt cx="5204341" cy="548640"/>
          </a:xfrm>
        </p:grpSpPr>
        <p:sp>
          <p:nvSpPr>
            <p:cNvPr id="18" name="Rounded Rectangle 17"/>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Duplicate or</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Redundant data created by Batch processes.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19" name="Oval 18"/>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1</a:t>
              </a:r>
            </a:p>
          </p:txBody>
        </p:sp>
      </p:grpSp>
      <p:grpSp>
        <p:nvGrpSpPr>
          <p:cNvPr id="20" name="Group 7"/>
          <p:cNvGrpSpPr/>
          <p:nvPr/>
        </p:nvGrpSpPr>
        <p:grpSpPr>
          <a:xfrm>
            <a:off x="215595" y="2336330"/>
            <a:ext cx="5202672" cy="548640"/>
            <a:chOff x="209565" y="1552994"/>
            <a:chExt cx="5204341" cy="548640"/>
          </a:xfrm>
        </p:grpSpPr>
        <p:sp>
          <p:nvSpPr>
            <p:cNvPr id="21" name="Rounded Rectangle 20"/>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noProof="0" dirty="0">
                  <a:solidFill>
                    <a:sysClr val="window" lastClr="FFFFFF"/>
                  </a:solidFill>
                  <a:latin typeface="Calibri" panose="020F0502020204030204" pitchFamily="34" charset="0"/>
                  <a:cs typeface="Arial" charset="0"/>
                </a:rPr>
                <a:t>Opportunities or Leads with no activity in last 12 months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2" name="Oval 21"/>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2</a:t>
              </a:r>
            </a:p>
          </p:txBody>
        </p:sp>
      </p:grpSp>
      <p:grpSp>
        <p:nvGrpSpPr>
          <p:cNvPr id="23" name="Group 7"/>
          <p:cNvGrpSpPr/>
          <p:nvPr/>
        </p:nvGrpSpPr>
        <p:grpSpPr>
          <a:xfrm>
            <a:off x="230835" y="3092234"/>
            <a:ext cx="5202672" cy="548640"/>
            <a:chOff x="209565" y="1552994"/>
            <a:chExt cx="5204341" cy="548640"/>
          </a:xfrm>
        </p:grpSpPr>
        <p:sp>
          <p:nvSpPr>
            <p:cNvPr id="24" name="Rounded Rectangle 23"/>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Activity records and Event records from more than 3 years back.</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5" name="Oval 24"/>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3</a:t>
              </a:r>
            </a:p>
          </p:txBody>
        </p:sp>
      </p:grpSp>
      <p:grpSp>
        <p:nvGrpSpPr>
          <p:cNvPr id="26" name="Group 7"/>
          <p:cNvGrpSpPr/>
          <p:nvPr/>
        </p:nvGrpSpPr>
        <p:grpSpPr>
          <a:xfrm>
            <a:off x="230835" y="3851186"/>
            <a:ext cx="5202672" cy="548640"/>
            <a:chOff x="209565" y="1552994"/>
            <a:chExt cx="5204341" cy="548640"/>
          </a:xfrm>
        </p:grpSpPr>
        <p:sp>
          <p:nvSpPr>
            <p:cNvPr id="27" name="Rounded Rectangle 26"/>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Cases resolved a year back.</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8" name="Oval 27"/>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4</a:t>
              </a:r>
            </a:p>
          </p:txBody>
        </p:sp>
      </p:grpSp>
      <p:grpSp>
        <p:nvGrpSpPr>
          <p:cNvPr id="29" name="Group 7"/>
          <p:cNvGrpSpPr/>
          <p:nvPr/>
        </p:nvGrpSpPr>
        <p:grpSpPr>
          <a:xfrm>
            <a:off x="239979" y="4619282"/>
            <a:ext cx="5202672" cy="548640"/>
            <a:chOff x="209565" y="1552994"/>
            <a:chExt cx="5204341" cy="548640"/>
          </a:xfrm>
        </p:grpSpPr>
        <p:sp>
          <p:nvSpPr>
            <p:cNvPr id="30" name="Rounded Rectangle 29"/>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Expired Solution</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records.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31" name="Oval 30"/>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5</a:t>
              </a:r>
            </a:p>
          </p:txBody>
        </p:sp>
      </p:grpSp>
      <p:pic>
        <p:nvPicPr>
          <p:cNvPr id="13" name="Picture 12"/>
          <p:cNvPicPr>
            <a:picLocks noChangeAspect="1"/>
          </p:cNvPicPr>
          <p:nvPr/>
        </p:nvPicPr>
        <p:blipFill>
          <a:blip r:embed="rId2"/>
          <a:stretch>
            <a:fillRect/>
          </a:stretch>
        </p:blipFill>
        <p:spPr>
          <a:xfrm>
            <a:off x="5622659" y="1966077"/>
            <a:ext cx="4200525" cy="2809875"/>
          </a:xfrm>
          <a:prstGeom prst="rect">
            <a:avLst/>
          </a:prstGeom>
        </p:spPr>
      </p:pic>
      <p:grpSp>
        <p:nvGrpSpPr>
          <p:cNvPr id="34" name="Group 7"/>
          <p:cNvGrpSpPr/>
          <p:nvPr/>
        </p:nvGrpSpPr>
        <p:grpSpPr>
          <a:xfrm>
            <a:off x="227787" y="5384330"/>
            <a:ext cx="5202672" cy="548640"/>
            <a:chOff x="209565" y="1552994"/>
            <a:chExt cx="5204341" cy="548640"/>
          </a:xfrm>
        </p:grpSpPr>
        <p:sp>
          <p:nvSpPr>
            <p:cNvPr id="35" name="Rounded Rectangle 34"/>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Contacts with</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which you have had zero activity in the last 2 years.</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36" name="Oval 35"/>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6</a:t>
              </a:r>
            </a:p>
          </p:txBody>
        </p:sp>
      </p:grpSp>
    </p:spTree>
    <p:extLst>
      <p:ext uri="{BB962C8B-B14F-4D97-AF65-F5344CB8AC3E}">
        <p14:creationId xmlns:p14="http://schemas.microsoft.com/office/powerpoint/2010/main" val="3287094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Key Data Archival Use Cases</a:t>
            </a:r>
          </a:p>
        </p:txBody>
      </p:sp>
      <p:sp>
        <p:nvSpPr>
          <p:cNvPr id="56" name="TextBox 55"/>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58" name="TextBox 57"/>
          <p:cNvSpPr txBox="1"/>
          <p:nvPr/>
        </p:nvSpPr>
        <p:spPr>
          <a:xfrm>
            <a:off x="1906215" y="720082"/>
            <a:ext cx="1394934" cy="230832"/>
          </a:xfrm>
          <a:prstGeom prst="rect">
            <a:avLst/>
          </a:prstGeom>
          <a:noFill/>
        </p:spPr>
        <p:txBody>
          <a:bodyPr wrap="none" rtlCol="0">
            <a:spAutoFit/>
          </a:bodyPr>
          <a:lstStyle/>
          <a:p>
            <a:r>
              <a:rPr lang="en-US" sz="900" dirty="0">
                <a:solidFill>
                  <a:schemeClr val="tx2">
                    <a:lumMod val="50000"/>
                  </a:schemeClr>
                </a:solidFill>
              </a:rPr>
              <a:t>Data Archival Strategy |</a:t>
            </a:r>
          </a:p>
        </p:txBody>
      </p:sp>
      <p:sp>
        <p:nvSpPr>
          <p:cNvPr id="59" name="TextBox 58"/>
          <p:cNvSpPr txBox="1"/>
          <p:nvPr/>
        </p:nvSpPr>
        <p:spPr>
          <a:xfrm>
            <a:off x="3192598" y="720082"/>
            <a:ext cx="1484702" cy="230832"/>
          </a:xfrm>
          <a:prstGeom prst="rect">
            <a:avLst/>
          </a:prstGeom>
          <a:noFill/>
        </p:spPr>
        <p:txBody>
          <a:bodyPr wrap="none" rtlCol="0">
            <a:spAutoFit/>
          </a:bodyPr>
          <a:lstStyle/>
          <a:p>
            <a:r>
              <a:rPr lang="en-US" sz="900" dirty="0">
                <a:solidFill>
                  <a:schemeClr val="tx1">
                    <a:lumMod val="20000"/>
                    <a:lumOff val="80000"/>
                  </a:schemeClr>
                </a:solidFill>
              </a:rPr>
              <a:t>App Exchange Products |</a:t>
            </a:r>
          </a:p>
        </p:txBody>
      </p:sp>
      <p:cxnSp>
        <p:nvCxnSpPr>
          <p:cNvPr id="374" name="Straight Connector 373"/>
          <p:cNvCxnSpPr/>
          <p:nvPr/>
        </p:nvCxnSpPr>
        <p:spPr bwMode="auto">
          <a:xfrm>
            <a:off x="136346" y="1313781"/>
            <a:ext cx="9364270"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87" name="TextBox 286"/>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grpSp>
        <p:nvGrpSpPr>
          <p:cNvPr id="17" name="Group 7"/>
          <p:cNvGrpSpPr/>
          <p:nvPr/>
        </p:nvGrpSpPr>
        <p:grpSpPr>
          <a:xfrm>
            <a:off x="209499" y="1933994"/>
            <a:ext cx="5202672" cy="548640"/>
            <a:chOff x="209565" y="1552994"/>
            <a:chExt cx="5204341" cy="548640"/>
          </a:xfrm>
        </p:grpSpPr>
        <p:sp>
          <p:nvSpPr>
            <p:cNvPr id="18" name="Rounded Rectangle 17"/>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Data modified on or</a:t>
              </a:r>
              <a:r>
                <a:rPr kumimoji="0" lang="sv-SE" sz="1200" b="0" i="0" u="none" strike="noStrike" kern="0" cap="none" spc="0" normalizeH="0" noProof="0" dirty="0">
                  <a:ln>
                    <a:noFill/>
                  </a:ln>
                  <a:solidFill>
                    <a:sysClr val="window" lastClr="FFFFFF"/>
                  </a:solidFill>
                  <a:effectLst/>
                  <a:uLnTx/>
                  <a:uFillTx/>
                  <a:latin typeface="Calibri" panose="020F0502020204030204" pitchFamily="34" charset="0"/>
                  <a:cs typeface="Arial" charset="0"/>
                </a:rPr>
                <a:t> before a particular date to be archived</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19" name="Oval 18"/>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1</a:t>
              </a:r>
            </a:p>
          </p:txBody>
        </p:sp>
      </p:grpSp>
      <p:grpSp>
        <p:nvGrpSpPr>
          <p:cNvPr id="20" name="Group 7"/>
          <p:cNvGrpSpPr/>
          <p:nvPr/>
        </p:nvGrpSpPr>
        <p:grpSpPr>
          <a:xfrm>
            <a:off x="215595" y="2717330"/>
            <a:ext cx="5202672" cy="548640"/>
            <a:chOff x="209565" y="1552994"/>
            <a:chExt cx="5204341" cy="548640"/>
          </a:xfrm>
        </p:grpSpPr>
        <p:sp>
          <p:nvSpPr>
            <p:cNvPr id="21" name="Rounded Rectangle 20"/>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noProof="0" dirty="0">
                  <a:solidFill>
                    <a:sysClr val="window" lastClr="FFFFFF"/>
                  </a:solidFill>
                  <a:latin typeface="Calibri" panose="020F0502020204030204" pitchFamily="34" charset="0"/>
                  <a:cs typeface="Arial" charset="0"/>
                </a:rPr>
                <a:t>Metadata for each archival to be stored in the archival database</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2" name="Oval 21"/>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2</a:t>
              </a:r>
            </a:p>
          </p:txBody>
        </p:sp>
      </p:grpSp>
      <p:grpSp>
        <p:nvGrpSpPr>
          <p:cNvPr id="23" name="Group 7"/>
          <p:cNvGrpSpPr/>
          <p:nvPr/>
        </p:nvGrpSpPr>
        <p:grpSpPr>
          <a:xfrm>
            <a:off x="230835" y="3473234"/>
            <a:ext cx="5202672" cy="548640"/>
            <a:chOff x="209565" y="1552994"/>
            <a:chExt cx="5204341" cy="548640"/>
          </a:xfrm>
        </p:grpSpPr>
        <p:sp>
          <p:nvSpPr>
            <p:cNvPr id="24" name="Rounded Rectangle 23"/>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Data Archival for a specific Business Unit or user.</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5" name="Oval 24"/>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3</a:t>
              </a:r>
            </a:p>
          </p:txBody>
        </p:sp>
      </p:grpSp>
      <p:grpSp>
        <p:nvGrpSpPr>
          <p:cNvPr id="26" name="Group 7"/>
          <p:cNvGrpSpPr/>
          <p:nvPr/>
        </p:nvGrpSpPr>
        <p:grpSpPr>
          <a:xfrm>
            <a:off x="230835" y="4232186"/>
            <a:ext cx="5202672" cy="548640"/>
            <a:chOff x="209565" y="1552994"/>
            <a:chExt cx="5204341" cy="548640"/>
          </a:xfrm>
        </p:grpSpPr>
        <p:sp>
          <p:nvSpPr>
            <p:cNvPr id="27" name="Rounded Rectangle 26"/>
            <p:cNvSpPr/>
            <p:nvPr/>
          </p:nvSpPr>
          <p:spPr bwMode="auto">
            <a:xfrm>
              <a:off x="474562" y="1552994"/>
              <a:ext cx="4939344" cy="548640"/>
            </a:xfrm>
            <a:prstGeom prst="roundRect">
              <a:avLst/>
            </a:prstGeom>
            <a:solidFill>
              <a:srgbClr val="998C85"/>
            </a:solidFill>
            <a:ln w="6350" cap="flat" cmpd="sng" algn="ctr">
              <a:solidFill>
                <a:srgbClr val="998C85"/>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defTabSz="914400" eaLnBrk="0" fontAlgn="base" hangingPunct="0">
                <a:spcBef>
                  <a:spcPct val="0"/>
                </a:spcBef>
                <a:spcAft>
                  <a:spcPct val="0"/>
                </a:spcAft>
                <a:defRPr/>
              </a:pPr>
              <a:r>
                <a:rPr lang="en-US" sz="1200" kern="0" dirty="0">
                  <a:solidFill>
                    <a:sysClr val="window" lastClr="FFFFFF"/>
                  </a:solidFill>
                  <a:latin typeface="Calibri" panose="020F0502020204030204" pitchFamily="34" charset="0"/>
                  <a:cs typeface="Arial" charset="0"/>
                </a:rPr>
                <a:t>Restore records based on certain criteria</a:t>
              </a:r>
              <a:endParaRPr kumimoji="0" lang="sv-SE" sz="1200" b="0"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endParaRPr>
            </a:p>
          </p:txBody>
        </p:sp>
        <p:sp>
          <p:nvSpPr>
            <p:cNvPr id="28" name="Oval 27"/>
            <p:cNvSpPr/>
            <p:nvPr/>
          </p:nvSpPr>
          <p:spPr bwMode="auto">
            <a:xfrm>
              <a:off x="209565" y="1583413"/>
              <a:ext cx="371420" cy="371420"/>
            </a:xfrm>
            <a:prstGeom prst="ellipse">
              <a:avLst/>
            </a:prstGeom>
            <a:solidFill>
              <a:srgbClr val="998C85"/>
            </a:solidFill>
            <a:ln w="19050" cap="flat" cmpd="sng" algn="ctr">
              <a:solidFill>
                <a:sysClr val="window" lastClr="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sv-SE" sz="1200" b="1" i="0" u="none" strike="noStrike" kern="0" cap="none" spc="0" normalizeH="0" baseline="0" noProof="0" dirty="0">
                  <a:ln>
                    <a:noFill/>
                  </a:ln>
                  <a:solidFill>
                    <a:sysClr val="window" lastClr="FFFFFF"/>
                  </a:solidFill>
                  <a:effectLst/>
                  <a:uLnTx/>
                  <a:uFillTx/>
                  <a:latin typeface="Calibri" panose="020F0502020204030204" pitchFamily="34" charset="0"/>
                  <a:cs typeface="Arial" charset="0"/>
                </a:rPr>
                <a:t>4</a:t>
              </a:r>
            </a:p>
          </p:txBody>
        </p:sp>
      </p:grpSp>
      <p:pic>
        <p:nvPicPr>
          <p:cNvPr id="3" name="Picture 2"/>
          <p:cNvPicPr>
            <a:picLocks noChangeAspect="1"/>
          </p:cNvPicPr>
          <p:nvPr/>
        </p:nvPicPr>
        <p:blipFill>
          <a:blip r:embed="rId2"/>
          <a:stretch>
            <a:fillRect/>
          </a:stretch>
        </p:blipFill>
        <p:spPr>
          <a:xfrm>
            <a:off x="5986462" y="1958265"/>
            <a:ext cx="3273355" cy="2441561"/>
          </a:xfrm>
          <a:prstGeom prst="rect">
            <a:avLst/>
          </a:prstGeom>
        </p:spPr>
      </p:pic>
    </p:spTree>
    <p:extLst>
      <p:ext uri="{BB962C8B-B14F-4D97-AF65-F5344CB8AC3E}">
        <p14:creationId xmlns:p14="http://schemas.microsoft.com/office/powerpoint/2010/main" val="215670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Cloud Data Archival – Tools</a:t>
            </a:r>
          </a:p>
        </p:txBody>
      </p:sp>
      <p:cxnSp>
        <p:nvCxnSpPr>
          <p:cNvPr id="374" name="Straight Connector 373"/>
          <p:cNvCxnSpPr/>
          <p:nvPr/>
        </p:nvCxnSpPr>
        <p:spPr bwMode="auto">
          <a:xfrm>
            <a:off x="136347" y="1259991"/>
            <a:ext cx="9364271" cy="0"/>
          </a:xfrm>
          <a:prstGeom prst="line">
            <a:avLst/>
          </a:prstGeom>
          <a:solidFill>
            <a:srgbClr val="998C85"/>
          </a:solidFill>
          <a:ln w="6350" cap="flat" cmpd="sng" algn="ctr">
            <a:solidFill>
              <a:srgbClr val="E47E1A"/>
            </a:solidFill>
            <a:prstDash val="solid"/>
            <a:round/>
            <a:headEnd type="none" w="med" len="med"/>
            <a:tailEnd type="none" w="med" len="med"/>
          </a:ln>
          <a:effectLst/>
        </p:spPr>
      </p:cxnSp>
      <p:sp>
        <p:nvSpPr>
          <p:cNvPr id="29" name="Round Single Corner Rectangle 28"/>
          <p:cNvSpPr>
            <a:spLocks/>
          </p:cNvSpPr>
          <p:nvPr/>
        </p:nvSpPr>
        <p:spPr bwMode="auto">
          <a:xfrm>
            <a:off x="523669" y="1313781"/>
            <a:ext cx="9238896" cy="5060125"/>
          </a:xfrm>
          <a:prstGeom prst="round1Rect">
            <a:avLst>
              <a:gd name="adj" fmla="val 3003"/>
            </a:avLst>
          </a:prstGeom>
          <a:solidFill>
            <a:schemeClr val="bg1"/>
          </a:solidFill>
          <a:ln w="635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wrap="none" anchor="ctr"/>
          <a:lstStyle/>
          <a:p>
            <a:pPr algn="ctr" defTabSz="914400" eaLnBrk="0" hangingPunct="0">
              <a:lnSpc>
                <a:spcPct val="85000"/>
              </a:lnSpc>
              <a:defRPr/>
            </a:pPr>
            <a:endParaRPr lang="en-US" sz="1600" b="1" dirty="0">
              <a:latin typeface="+mn-lt"/>
              <a:cs typeface="Arial" charset="0"/>
            </a:endParaRPr>
          </a:p>
        </p:txBody>
      </p:sp>
      <p:sp>
        <p:nvSpPr>
          <p:cNvPr id="37" name="AutoShape 8"/>
          <p:cNvSpPr>
            <a:spLocks noChangeArrowheads="1"/>
          </p:cNvSpPr>
          <p:nvPr/>
        </p:nvSpPr>
        <p:spPr bwMode="auto">
          <a:xfrm>
            <a:off x="85528" y="1489080"/>
            <a:ext cx="550863" cy="4884826"/>
          </a:xfrm>
          <a:prstGeom prst="round1Rect">
            <a:avLst/>
          </a:prstGeom>
          <a:solidFill>
            <a:schemeClr val="bg1">
              <a:lumMod val="50000"/>
            </a:schemeClr>
          </a:solidFill>
          <a:ln w="25400" cap="flat" cmpd="sng" algn="ctr">
            <a:solidFill>
              <a:schemeClr val="bg1">
                <a:lumMod val="50000"/>
              </a:schemeClr>
            </a:solidFill>
            <a:prstDash val="solid"/>
          </a:ln>
          <a:effectLst/>
        </p:spPr>
        <p:txBody>
          <a:bodyPr anchor="ctr"/>
          <a:lstStyle/>
          <a:p>
            <a:pPr defTabSz="914400" fontAlgn="auto">
              <a:lnSpc>
                <a:spcPct val="85000"/>
              </a:lnSpc>
              <a:spcBef>
                <a:spcPts val="0"/>
              </a:spcBef>
              <a:spcAft>
                <a:spcPts val="0"/>
              </a:spcAft>
              <a:defRPr/>
            </a:pPr>
            <a:endParaRPr lang="fr-FR" sz="1800" b="1" i="1" kern="0" dirty="0">
              <a:solidFill>
                <a:srgbClr val="FFFFFF"/>
              </a:solidFill>
              <a:latin typeface="+mn-lt"/>
              <a:cs typeface="Calibri" pitchFamily="34" charset="0"/>
            </a:endParaRPr>
          </a:p>
        </p:txBody>
      </p:sp>
      <p:grpSp>
        <p:nvGrpSpPr>
          <p:cNvPr id="3" name="Group 66"/>
          <p:cNvGrpSpPr>
            <a:grpSpLocks/>
          </p:cNvGrpSpPr>
          <p:nvPr/>
        </p:nvGrpSpPr>
        <p:grpSpPr bwMode="auto">
          <a:xfrm>
            <a:off x="1950843" y="2031777"/>
            <a:ext cx="238445" cy="176554"/>
            <a:chOff x="1352550" y="1314450"/>
            <a:chExt cx="241300" cy="171450"/>
          </a:xfrm>
        </p:grpSpPr>
        <p:sp>
          <p:nvSpPr>
            <p:cNvPr id="45" name="Chevron 44"/>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46" name="Chevron 45"/>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grpSp>
        <p:nvGrpSpPr>
          <p:cNvPr id="4" name="Group 66"/>
          <p:cNvGrpSpPr>
            <a:grpSpLocks/>
          </p:cNvGrpSpPr>
          <p:nvPr/>
        </p:nvGrpSpPr>
        <p:grpSpPr bwMode="auto">
          <a:xfrm>
            <a:off x="1972164" y="4102703"/>
            <a:ext cx="196850" cy="171450"/>
            <a:chOff x="1352550" y="1314450"/>
            <a:chExt cx="241300" cy="171450"/>
          </a:xfrm>
        </p:grpSpPr>
        <p:sp>
          <p:nvSpPr>
            <p:cNvPr id="48" name="Chevron 47"/>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49" name="Chevron 48"/>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grpSp>
        <p:nvGrpSpPr>
          <p:cNvPr id="5" name="Group 66"/>
          <p:cNvGrpSpPr>
            <a:grpSpLocks/>
          </p:cNvGrpSpPr>
          <p:nvPr/>
        </p:nvGrpSpPr>
        <p:grpSpPr bwMode="auto">
          <a:xfrm>
            <a:off x="1971974" y="5414257"/>
            <a:ext cx="196850" cy="171450"/>
            <a:chOff x="1352550" y="1314450"/>
            <a:chExt cx="241300" cy="171450"/>
          </a:xfrm>
        </p:grpSpPr>
        <p:sp>
          <p:nvSpPr>
            <p:cNvPr id="54" name="Chevron 53"/>
            <p:cNvSpPr/>
            <p:nvPr/>
          </p:nvSpPr>
          <p:spPr>
            <a:xfrm>
              <a:off x="1352550"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sp>
          <p:nvSpPr>
            <p:cNvPr id="55" name="Chevron 54"/>
            <p:cNvSpPr/>
            <p:nvPr/>
          </p:nvSpPr>
          <p:spPr>
            <a:xfrm>
              <a:off x="1442065" y="1314450"/>
              <a:ext cx="151785" cy="171450"/>
            </a:xfrm>
            <a:prstGeom prst="chevron">
              <a:avLst/>
            </a:prstGeom>
            <a:gradFill flip="none" rotWithShape="1">
              <a:gsLst>
                <a:gs pos="0">
                  <a:srgbClr val="0098C7">
                    <a:shade val="30000"/>
                    <a:satMod val="115000"/>
                  </a:srgbClr>
                </a:gs>
                <a:gs pos="50000">
                  <a:srgbClr val="0098C7">
                    <a:shade val="67500"/>
                    <a:satMod val="115000"/>
                  </a:srgbClr>
                </a:gs>
                <a:gs pos="100000">
                  <a:srgbClr val="0098C7">
                    <a:shade val="100000"/>
                    <a:satMod val="115000"/>
                  </a:srgbClr>
                </a:gs>
              </a:gsLst>
              <a:lin ang="270000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263147">
                    <a:lumMod val="75000"/>
                    <a:lumOff val="25000"/>
                  </a:srgbClr>
                </a:solidFill>
                <a:effectLst/>
                <a:uLnTx/>
                <a:uFillTx/>
                <a:latin typeface="Calibri" pitchFamily="34" charset="0"/>
                <a:ea typeface="+mn-ea"/>
                <a:cs typeface="Calibri" pitchFamily="34" charset="0"/>
              </a:endParaRPr>
            </a:p>
          </p:txBody>
        </p:sp>
      </p:grpSp>
      <p:graphicFrame>
        <p:nvGraphicFramePr>
          <p:cNvPr id="62" name="Diagram 61"/>
          <p:cNvGraphicFramePr/>
          <p:nvPr>
            <p:extLst/>
          </p:nvPr>
        </p:nvGraphicFramePr>
        <p:xfrm>
          <a:off x="773953" y="1385501"/>
          <a:ext cx="8854141" cy="4880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0" name="Picture 79"/>
          <p:cNvPicPr>
            <a:picLocks noChangeAspect="1"/>
          </p:cNvPicPr>
          <p:nvPr/>
        </p:nvPicPr>
        <p:blipFill>
          <a:blip r:embed="rId7" cstate="print"/>
          <a:stretch>
            <a:fillRect/>
          </a:stretch>
        </p:blipFill>
        <p:spPr>
          <a:xfrm>
            <a:off x="976773" y="1516266"/>
            <a:ext cx="1393744" cy="530695"/>
          </a:xfrm>
          <a:prstGeom prst="rect">
            <a:avLst/>
          </a:prstGeom>
        </p:spPr>
      </p:pic>
      <p:pic>
        <p:nvPicPr>
          <p:cNvPr id="81" name="Picture 80"/>
          <p:cNvPicPr>
            <a:picLocks noChangeAspect="1"/>
          </p:cNvPicPr>
          <p:nvPr/>
        </p:nvPicPr>
        <p:blipFill>
          <a:blip r:embed="rId8" cstate="print"/>
          <a:stretch>
            <a:fillRect/>
          </a:stretch>
        </p:blipFill>
        <p:spPr>
          <a:xfrm>
            <a:off x="1057458" y="2377679"/>
            <a:ext cx="1250304" cy="455054"/>
          </a:xfrm>
          <a:prstGeom prst="rect">
            <a:avLst/>
          </a:prstGeom>
        </p:spPr>
      </p:pic>
      <p:pic>
        <p:nvPicPr>
          <p:cNvPr id="89" name="Picture 88"/>
          <p:cNvPicPr>
            <a:picLocks noChangeAspect="1"/>
          </p:cNvPicPr>
          <p:nvPr/>
        </p:nvPicPr>
        <p:blipFill>
          <a:blip r:embed="rId9" cstate="print"/>
          <a:stretch>
            <a:fillRect/>
          </a:stretch>
        </p:blipFill>
        <p:spPr>
          <a:xfrm>
            <a:off x="970703" y="3172253"/>
            <a:ext cx="1354990" cy="474246"/>
          </a:xfrm>
          <a:prstGeom prst="rect">
            <a:avLst/>
          </a:prstGeom>
        </p:spPr>
      </p:pic>
      <p:pic>
        <p:nvPicPr>
          <p:cNvPr id="23" name="Picture 22"/>
          <p:cNvPicPr>
            <a:picLocks noChangeAspect="1"/>
          </p:cNvPicPr>
          <p:nvPr/>
        </p:nvPicPr>
        <p:blipFill>
          <a:blip r:embed="rId10" cstate="print"/>
          <a:stretch>
            <a:fillRect/>
          </a:stretch>
        </p:blipFill>
        <p:spPr>
          <a:xfrm>
            <a:off x="874701" y="3902842"/>
            <a:ext cx="1497321" cy="676164"/>
          </a:xfrm>
          <a:prstGeom prst="rect">
            <a:avLst/>
          </a:prstGeom>
          <a:ln w="3175">
            <a:solidFill>
              <a:schemeClr val="tx1"/>
            </a:solidFill>
          </a:ln>
        </p:spPr>
      </p:pic>
      <p:pic>
        <p:nvPicPr>
          <p:cNvPr id="24" name="Picture 23"/>
          <p:cNvPicPr>
            <a:picLocks noChangeAspect="1"/>
          </p:cNvPicPr>
          <p:nvPr/>
        </p:nvPicPr>
        <p:blipFill>
          <a:blip r:embed="rId11" cstate="print"/>
          <a:stretch>
            <a:fillRect/>
          </a:stretch>
        </p:blipFill>
        <p:spPr>
          <a:xfrm>
            <a:off x="847806" y="4709194"/>
            <a:ext cx="1595936" cy="696098"/>
          </a:xfrm>
          <a:prstGeom prst="rect">
            <a:avLst/>
          </a:prstGeom>
        </p:spPr>
      </p:pic>
      <p:pic>
        <p:nvPicPr>
          <p:cNvPr id="25" name="Picture 24"/>
          <p:cNvPicPr>
            <a:picLocks noChangeAspect="1"/>
          </p:cNvPicPr>
          <p:nvPr/>
        </p:nvPicPr>
        <p:blipFill>
          <a:blip r:embed="rId12" cstate="print"/>
          <a:stretch>
            <a:fillRect/>
          </a:stretch>
        </p:blipFill>
        <p:spPr>
          <a:xfrm>
            <a:off x="874701" y="5539767"/>
            <a:ext cx="1531711" cy="693195"/>
          </a:xfrm>
          <a:prstGeom prst="rect">
            <a:avLst/>
          </a:prstGeom>
        </p:spPr>
      </p:pic>
      <p:sp>
        <p:nvSpPr>
          <p:cNvPr id="33" name="TextBox 32"/>
          <p:cNvSpPr txBox="1"/>
          <p:nvPr/>
        </p:nvSpPr>
        <p:spPr>
          <a:xfrm>
            <a:off x="768251" y="719363"/>
            <a:ext cx="1241045" cy="230832"/>
          </a:xfrm>
          <a:prstGeom prst="rect">
            <a:avLst/>
          </a:prstGeom>
          <a:noFill/>
        </p:spPr>
        <p:txBody>
          <a:bodyPr wrap="none" rtlCol="0">
            <a:spAutoFit/>
          </a:bodyPr>
          <a:lstStyle>
            <a:defPPr>
              <a:defRPr lang="de-DE"/>
            </a:defPPr>
            <a:lvl1pPr>
              <a:defRPr sz="900">
                <a:solidFill>
                  <a:schemeClr val="tx2">
                    <a:lumMod val="50000"/>
                  </a:schemeClr>
                </a:solidFill>
              </a:defRPr>
            </a:lvl1pPr>
          </a:lstStyle>
          <a:p>
            <a:r>
              <a:rPr lang="en-US" dirty="0">
                <a:solidFill>
                  <a:schemeClr val="tx1">
                    <a:lumMod val="20000"/>
                    <a:lumOff val="80000"/>
                  </a:schemeClr>
                </a:solidFill>
              </a:rPr>
              <a:t>Data</a:t>
            </a:r>
            <a:r>
              <a:rPr lang="en-US" dirty="0"/>
              <a:t> </a:t>
            </a:r>
            <a:r>
              <a:rPr lang="en-US" dirty="0">
                <a:solidFill>
                  <a:schemeClr val="tx1">
                    <a:lumMod val="20000"/>
                    <a:lumOff val="80000"/>
                  </a:schemeClr>
                </a:solidFill>
              </a:rPr>
              <a:t>Archival</a:t>
            </a:r>
            <a:r>
              <a:rPr lang="en-US" dirty="0"/>
              <a:t> </a:t>
            </a:r>
            <a:r>
              <a:rPr lang="en-US" dirty="0">
                <a:solidFill>
                  <a:schemeClr val="tx1">
                    <a:lumMod val="20000"/>
                    <a:lumOff val="80000"/>
                  </a:schemeClr>
                </a:solidFill>
              </a:rPr>
              <a:t>Need |</a:t>
            </a:r>
          </a:p>
        </p:txBody>
      </p:sp>
      <p:sp>
        <p:nvSpPr>
          <p:cNvPr id="34" name="TextBox 33"/>
          <p:cNvSpPr txBox="1"/>
          <p:nvPr/>
        </p:nvSpPr>
        <p:spPr>
          <a:xfrm>
            <a:off x="1906215" y="720082"/>
            <a:ext cx="1394934" cy="230832"/>
          </a:xfrm>
          <a:prstGeom prst="rect">
            <a:avLst/>
          </a:prstGeom>
          <a:noFill/>
        </p:spPr>
        <p:txBody>
          <a:bodyPr wrap="none" rtlCol="0">
            <a:spAutoFit/>
          </a:bodyPr>
          <a:lstStyle/>
          <a:p>
            <a:r>
              <a:rPr lang="en-US" sz="900" dirty="0">
                <a:solidFill>
                  <a:schemeClr val="bg2">
                    <a:lumMod val="40000"/>
                    <a:lumOff val="60000"/>
                  </a:schemeClr>
                </a:solidFill>
              </a:rPr>
              <a:t>Data Archival Strategy |</a:t>
            </a:r>
          </a:p>
        </p:txBody>
      </p:sp>
      <p:sp>
        <p:nvSpPr>
          <p:cNvPr id="35" name="TextBox 34"/>
          <p:cNvSpPr txBox="1"/>
          <p:nvPr/>
        </p:nvSpPr>
        <p:spPr>
          <a:xfrm>
            <a:off x="3192598" y="720082"/>
            <a:ext cx="1484702" cy="230832"/>
          </a:xfrm>
          <a:prstGeom prst="rect">
            <a:avLst/>
          </a:prstGeom>
          <a:noFill/>
        </p:spPr>
        <p:txBody>
          <a:bodyPr wrap="none" rtlCol="0">
            <a:spAutoFit/>
          </a:bodyPr>
          <a:lstStyle/>
          <a:p>
            <a:r>
              <a:rPr lang="en-US" sz="900" dirty="0"/>
              <a:t>App Exchange Products |</a:t>
            </a:r>
          </a:p>
        </p:txBody>
      </p:sp>
      <p:sp>
        <p:nvSpPr>
          <p:cNvPr id="36" name="TextBox 35"/>
          <p:cNvSpPr txBox="1"/>
          <p:nvPr/>
        </p:nvSpPr>
        <p:spPr>
          <a:xfrm>
            <a:off x="4561150" y="726178"/>
            <a:ext cx="554960" cy="230832"/>
          </a:xfrm>
          <a:prstGeom prst="rect">
            <a:avLst/>
          </a:prstGeom>
          <a:noFill/>
        </p:spPr>
        <p:txBody>
          <a:bodyPr wrap="none" rtlCol="0">
            <a:spAutoFit/>
          </a:bodyPr>
          <a:lstStyle/>
          <a:p>
            <a:r>
              <a:rPr lang="en-US" sz="900" dirty="0">
                <a:solidFill>
                  <a:schemeClr val="tx1">
                    <a:lumMod val="20000"/>
                    <a:lumOff val="80000"/>
                  </a:schemeClr>
                </a:solidFill>
              </a:rPr>
              <a:t>Demo |</a:t>
            </a:r>
          </a:p>
        </p:txBody>
      </p:sp>
    </p:spTree>
    <p:extLst>
      <p:ext uri="{BB962C8B-B14F-4D97-AF65-F5344CB8AC3E}">
        <p14:creationId xmlns:p14="http://schemas.microsoft.com/office/powerpoint/2010/main" val="3393425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Uq26z0rEkWiApiWfpkFX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0p5rQUZbU22mWSKdDzE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heme/theme1.xml><?xml version="1.0" encoding="utf-8"?>
<a:theme xmlns:a="http://schemas.openxmlformats.org/drawingml/2006/main" name="2013_ppt_Template_Capgemini - Internal">
  <a:themeElements>
    <a:clrScheme name="new capgemini colou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raClrScheme>
      <a:clrScheme name="">
        <a:dk1>
          <a:srgbClr val="000000"/>
        </a:dk1>
        <a:lt1>
          <a:srgbClr val="FFFFFF"/>
        </a:lt1>
        <a:dk2>
          <a:srgbClr val="26314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osing slides">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ppt_Template_Capgemini_March 19 2013">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4.xml><?xml version="1.0" encoding="utf-8"?>
<a:theme xmlns:a="http://schemas.openxmlformats.org/drawingml/2006/main" name="Enterprise Cloud Services PPT Template">
  <a:themeElements>
    <a:clrScheme name="Enterprise colors">
      <a:dk1>
        <a:srgbClr val="00234B"/>
      </a:dk1>
      <a:lt1>
        <a:srgbClr val="FFFFFF"/>
      </a:lt1>
      <a:dk2>
        <a:srgbClr val="9F958F"/>
      </a:dk2>
      <a:lt2>
        <a:srgbClr val="B1B3B4"/>
      </a:lt2>
      <a:accent1>
        <a:srgbClr val="184889"/>
      </a:accent1>
      <a:accent2>
        <a:srgbClr val="0098CC"/>
      </a:accent2>
      <a:accent3>
        <a:srgbClr val="CE3E48"/>
      </a:accent3>
      <a:accent4>
        <a:srgbClr val="DA947B"/>
      </a:accent4>
      <a:accent5>
        <a:srgbClr val="DBC450"/>
      </a:accent5>
      <a:accent6>
        <a:srgbClr val="7F7A76"/>
      </a:accent6>
      <a:hlink>
        <a:srgbClr val="007299"/>
      </a:hlink>
      <a:folHlink>
        <a:srgbClr val="BA0065"/>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tx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sz="1600" b="1" i="0" u="none" strike="noStrike" cap="none" normalizeH="0" baseline="0" dirty="0" smtClean="0">
            <a:ln>
              <a:noFill/>
            </a:ln>
            <a:solidFill>
              <a:schemeClr val="tx1"/>
            </a:solidFill>
            <a:effectLst/>
            <a:latin typeface="+mn-lt"/>
            <a:cs typeface="Arial" charset="0"/>
          </a:defRPr>
        </a:defPPr>
      </a:lstStyle>
    </a:spDef>
    <a:lnDef>
      <a:spPr bwMode="auto">
        <a:solidFill>
          <a:schemeClr val="tx2"/>
        </a:solidFill>
        <a:ln w="6350" cap="flat" cmpd="sng" algn="ctr">
          <a:solidFill>
            <a:schemeClr val="accent3"/>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5.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Enterprise Cloud Services PPT Template">
  <a:themeElements>
    <a:clrScheme name="Enterprise colors">
      <a:dk1>
        <a:srgbClr val="00234B"/>
      </a:dk1>
      <a:lt1>
        <a:srgbClr val="FFFFFF"/>
      </a:lt1>
      <a:dk2>
        <a:srgbClr val="9F958F"/>
      </a:dk2>
      <a:lt2>
        <a:srgbClr val="B1B3B4"/>
      </a:lt2>
      <a:accent1>
        <a:srgbClr val="184889"/>
      </a:accent1>
      <a:accent2>
        <a:srgbClr val="0098CC"/>
      </a:accent2>
      <a:accent3>
        <a:srgbClr val="CE3E48"/>
      </a:accent3>
      <a:accent4>
        <a:srgbClr val="DA947B"/>
      </a:accent4>
      <a:accent5>
        <a:srgbClr val="DBC450"/>
      </a:accent5>
      <a:accent6>
        <a:srgbClr val="7F7A76"/>
      </a:accent6>
      <a:hlink>
        <a:srgbClr val="007299"/>
      </a:hlink>
      <a:folHlink>
        <a:srgbClr val="BA0065"/>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tx2"/>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sz="1600" b="1" i="0" u="none" strike="noStrike" cap="none" normalizeH="0" baseline="0" dirty="0" smtClean="0">
            <a:ln>
              <a:noFill/>
            </a:ln>
            <a:solidFill>
              <a:schemeClr val="tx1"/>
            </a:solidFill>
            <a:effectLst/>
            <a:latin typeface="+mn-lt"/>
            <a:cs typeface="Arial" charset="0"/>
          </a:defRPr>
        </a:defPPr>
      </a:lstStyle>
    </a:spDef>
    <a:lnDef>
      <a:spPr bwMode="auto">
        <a:solidFill>
          <a:schemeClr val="tx2"/>
        </a:solidFill>
        <a:ln w="6350" cap="flat" cmpd="sng" algn="ctr">
          <a:solidFill>
            <a:schemeClr val="accent3"/>
          </a:solidFill>
          <a:prstDash val="solid"/>
          <a:round/>
          <a:headEnd type="none" w="med" len="med"/>
          <a:tailEnd type="none" w="med" len="med"/>
        </a:ln>
        <a:effectLst/>
      </a:spPr>
      <a:bodyPr/>
      <a:lst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FC9A82E925E34680619F3FAF20F0FA" ma:contentTypeVersion="" ma:contentTypeDescription="Create a new document." ma:contentTypeScope="" ma:versionID="cd00f2597889ea646a159814bb2d558d">
  <xsd:schema xmlns:xsd="http://www.w3.org/2001/XMLSchema" xmlns:xs="http://www.w3.org/2001/XMLSchema" xmlns:p="http://schemas.microsoft.com/office/2006/metadata/properties" targetNamespace="http://schemas.microsoft.com/office/2006/metadata/properties" ma:root="true" ma:fieldsID="f3e687d5f98ee29b9cfcc2ff24550dc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A9E9E-F763-40F0-BD4F-491025B711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97F804E-56CD-4090-8949-21CF55737CA5}">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08658F2B-EEBF-4D0D-AD23-A2ABE5653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2013_ppt_Template_Capgemini - Internal</Template>
  <TotalTime>57667</TotalTime>
  <Words>1591</Words>
  <Application>Microsoft Office PowerPoint</Application>
  <PresentationFormat>A4 Paper (210x297 mm)</PresentationFormat>
  <Paragraphs>222</Paragraphs>
  <Slides>21</Slides>
  <Notes>5</Notes>
  <HiddenSlides>0</HiddenSlides>
  <MMClips>0</MMClips>
  <ScaleCrop>false</ScaleCrop>
  <HeadingPairs>
    <vt:vector size="8" baseType="variant">
      <vt:variant>
        <vt:lpstr>Fonts Used</vt:lpstr>
      </vt:variant>
      <vt:variant>
        <vt:i4>6</vt:i4>
      </vt:variant>
      <vt:variant>
        <vt:lpstr>Theme</vt:lpstr>
      </vt:variant>
      <vt:variant>
        <vt:i4>6</vt:i4>
      </vt:variant>
      <vt:variant>
        <vt:lpstr>Embedded OLE Servers</vt:lpstr>
      </vt:variant>
      <vt:variant>
        <vt:i4>1</vt:i4>
      </vt:variant>
      <vt:variant>
        <vt:lpstr>Slide Titles</vt:lpstr>
      </vt:variant>
      <vt:variant>
        <vt:i4>21</vt:i4>
      </vt:variant>
    </vt:vector>
  </HeadingPairs>
  <TitlesOfParts>
    <vt:vector size="34" baseType="lpstr">
      <vt:lpstr>Arial</vt:lpstr>
      <vt:lpstr>Book Antiqua</vt:lpstr>
      <vt:lpstr>Calibri</vt:lpstr>
      <vt:lpstr>Courier New</vt:lpstr>
      <vt:lpstr>Helvetica Light</vt:lpstr>
      <vt:lpstr>Wingdings</vt:lpstr>
      <vt:lpstr>2013_ppt_Template_Capgemini - Internal</vt:lpstr>
      <vt:lpstr>Closing slides</vt:lpstr>
      <vt:lpstr>1_ppt_Template_Capgemini_March 19 2013</vt:lpstr>
      <vt:lpstr>Enterprise Cloud Services PPT Template</vt:lpstr>
      <vt:lpstr>1_Closing slides</vt:lpstr>
      <vt:lpstr>1_Enterprise Cloud Services PPT Template</vt:lpstr>
      <vt:lpstr>think-cell Slide</vt:lpstr>
      <vt:lpstr>Salesforce Data Archival Strategy - Bibin Viyyath    </vt:lpstr>
      <vt:lpstr>Agenda</vt:lpstr>
      <vt:lpstr>Data Archival Need</vt:lpstr>
      <vt:lpstr>Data Archival Need</vt:lpstr>
      <vt:lpstr>Data Archival Strategy</vt:lpstr>
      <vt:lpstr>Data Archival 4-Point Strategy</vt:lpstr>
      <vt:lpstr>Identifying Data to be Archived - Examples</vt:lpstr>
      <vt:lpstr>Key Data Archival Use Cases</vt:lpstr>
      <vt:lpstr>Cloud Data Archival – Tools</vt:lpstr>
      <vt:lpstr>Data Archival Approaches</vt:lpstr>
      <vt:lpstr>Cloud Data Archival – Solutions</vt:lpstr>
      <vt:lpstr>Archiving Data – Salesforce APIs</vt:lpstr>
      <vt:lpstr>Archiving Data – Heroku Connect</vt:lpstr>
      <vt:lpstr>Archiving Data – BigObject</vt:lpstr>
      <vt:lpstr>Data Archival for Bayer</vt:lpstr>
      <vt:lpstr>High Level Architecture of Archival Solution</vt:lpstr>
      <vt:lpstr>Talend Executable</vt:lpstr>
      <vt:lpstr>Archival Settings Configuration in Salesforce</vt:lpstr>
      <vt:lpstr>Archival Settings Configuration in Standalone app</vt:lpstr>
      <vt:lpstr>Q&amp;A</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Data Archival Strategy</dc:title>
  <dc:subject>ppt Template</dc:subject>
  <dc:creator>bviyyath</dc:creator>
  <cp:lastModifiedBy>Viyyath, Bibin</cp:lastModifiedBy>
  <cp:revision>918</cp:revision>
  <dcterms:created xsi:type="dcterms:W3CDTF">2013-11-12T08:53:13Z</dcterms:created>
  <dcterms:modified xsi:type="dcterms:W3CDTF">2018-05-23T06:59:50Z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0x010100AAFC9A82E925E34680619F3FAF20F0FA</vt:lpwstr>
  </property>
</Properties>
</file>